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0"/>
  </p:notesMasterIdLst>
  <p:sldIdLst>
    <p:sldId id="256" r:id="rId2"/>
    <p:sldId id="257" r:id="rId3"/>
    <p:sldId id="275" r:id="rId4"/>
    <p:sldId id="289" r:id="rId5"/>
    <p:sldId id="318" r:id="rId6"/>
    <p:sldId id="304" r:id="rId7"/>
    <p:sldId id="313" r:id="rId8"/>
    <p:sldId id="260" r:id="rId9"/>
    <p:sldId id="314" r:id="rId10"/>
    <p:sldId id="316" r:id="rId11"/>
    <p:sldId id="292" r:id="rId12"/>
    <p:sldId id="315" r:id="rId13"/>
    <p:sldId id="294" r:id="rId14"/>
    <p:sldId id="317" r:id="rId15"/>
    <p:sldId id="312" r:id="rId16"/>
    <p:sldId id="278" r:id="rId17"/>
    <p:sldId id="268" r:id="rId18"/>
    <p:sldId id="269" r:id="rId19"/>
    <p:sldId id="280" r:id="rId20"/>
    <p:sldId id="282" r:id="rId21"/>
    <p:sldId id="283" r:id="rId22"/>
    <p:sldId id="281" r:id="rId23"/>
    <p:sldId id="273" r:id="rId24"/>
    <p:sldId id="299" r:id="rId25"/>
    <p:sldId id="300" r:id="rId26"/>
    <p:sldId id="274" r:id="rId27"/>
    <p:sldId id="287" r:id="rId28"/>
    <p:sldId id="288" r:id="rId29"/>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E97C59-00F9-44F1-9200-F94176877E1A}" v="21" dt="2023-01-19T04:54:18.2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65" autoAdjust="0"/>
    <p:restoredTop sz="94660"/>
  </p:normalViewPr>
  <p:slideViewPr>
    <p:cSldViewPr snapToGrid="0">
      <p:cViewPr varScale="1">
        <p:scale>
          <a:sx n="59" d="100"/>
          <a:sy n="59" d="100"/>
        </p:scale>
        <p:origin x="71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20.svg"/></Relationships>
</file>

<file path=ppt/diagrams/_rels/data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_rels/data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20.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8D9A55-D777-43ED-B8D2-81DF2F7DF804}"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C84F95A6-8196-4A1A-8BD9-C5D1309967E3}">
      <dgm:prSet custT="1"/>
      <dgm:spPr/>
      <dgm:t>
        <a:bodyPr/>
        <a:lstStyle/>
        <a:p>
          <a:pPr>
            <a:lnSpc>
              <a:spcPct val="100000"/>
            </a:lnSpc>
          </a:pPr>
          <a:r>
            <a:rPr lang="en-US" sz="3200" b="1" dirty="0">
              <a:solidFill>
                <a:srgbClr val="C00000"/>
              </a:solidFill>
            </a:rPr>
            <a:t>Searching for a book by an Author #1</a:t>
          </a:r>
          <a:endParaRPr lang="en-US" sz="3200" dirty="0">
            <a:solidFill>
              <a:srgbClr val="C00000"/>
            </a:solidFill>
          </a:endParaRPr>
        </a:p>
      </dgm:t>
    </dgm:pt>
    <dgm:pt modelId="{16814F97-E6C5-4BE0-B82E-AE2AEBDCD67A}" type="parTrans" cxnId="{30C1041F-D768-4607-9C58-0D35A644D1BF}">
      <dgm:prSet/>
      <dgm:spPr/>
      <dgm:t>
        <a:bodyPr/>
        <a:lstStyle/>
        <a:p>
          <a:endParaRPr lang="en-US"/>
        </a:p>
      </dgm:t>
    </dgm:pt>
    <dgm:pt modelId="{37CA56C6-1385-4287-B785-66CDCA749E32}" type="sibTrans" cxnId="{30C1041F-D768-4607-9C58-0D35A644D1BF}">
      <dgm:prSet/>
      <dgm:spPr/>
      <dgm:t>
        <a:bodyPr/>
        <a:lstStyle/>
        <a:p>
          <a:pPr>
            <a:lnSpc>
              <a:spcPct val="100000"/>
            </a:lnSpc>
          </a:pPr>
          <a:endParaRPr lang="en-US"/>
        </a:p>
      </dgm:t>
    </dgm:pt>
    <dgm:pt modelId="{2F2CFEE7-A506-4167-BEF7-8245AA7CF23A}">
      <dgm:prSet custT="1"/>
      <dgm:spPr/>
      <dgm:t>
        <a:bodyPr/>
        <a:lstStyle/>
        <a:p>
          <a:pPr>
            <a:lnSpc>
              <a:spcPct val="100000"/>
            </a:lnSpc>
          </a:pPr>
          <a:r>
            <a:rPr lang="en-US" sz="2000" dirty="0"/>
            <a:t>Let’s begin by searching for a book for a particular Author. Your Subject Outline often contains details of books to support your study.</a:t>
          </a:r>
        </a:p>
      </dgm:t>
    </dgm:pt>
    <dgm:pt modelId="{BC9036B0-EBF4-4B62-9EDF-191974A4ACDA}" type="parTrans" cxnId="{D1111C12-F384-4469-B2B6-1199C67A8871}">
      <dgm:prSet/>
      <dgm:spPr/>
      <dgm:t>
        <a:bodyPr/>
        <a:lstStyle/>
        <a:p>
          <a:endParaRPr lang="en-US"/>
        </a:p>
      </dgm:t>
    </dgm:pt>
    <dgm:pt modelId="{DEA04365-5A3B-4963-BA78-FB26950DE124}" type="sibTrans" cxnId="{D1111C12-F384-4469-B2B6-1199C67A8871}">
      <dgm:prSet/>
      <dgm:spPr/>
      <dgm:t>
        <a:bodyPr/>
        <a:lstStyle/>
        <a:p>
          <a:endParaRPr lang="en-US"/>
        </a:p>
      </dgm:t>
    </dgm:pt>
    <dgm:pt modelId="{55455EBF-9687-4472-B9E1-F012DEC1E5CB}" type="pres">
      <dgm:prSet presAssocID="{7E8D9A55-D777-43ED-B8D2-81DF2F7DF804}" presName="root" presStyleCnt="0">
        <dgm:presLayoutVars>
          <dgm:dir/>
          <dgm:resizeHandles val="exact"/>
        </dgm:presLayoutVars>
      </dgm:prSet>
      <dgm:spPr/>
    </dgm:pt>
    <dgm:pt modelId="{9262B93C-9CD2-432E-B8DA-EE75DF3EE99A}" type="pres">
      <dgm:prSet presAssocID="{C84F95A6-8196-4A1A-8BD9-C5D1309967E3}" presName="compNode" presStyleCnt="0"/>
      <dgm:spPr/>
    </dgm:pt>
    <dgm:pt modelId="{6E01B47F-8132-49EF-964F-B89D5406978F}" type="pres">
      <dgm:prSet presAssocID="{C84F95A6-8196-4A1A-8BD9-C5D1309967E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pt>
    <dgm:pt modelId="{EEF30CA6-C8AF-4049-A043-95846E8A1789}" type="pres">
      <dgm:prSet presAssocID="{C84F95A6-8196-4A1A-8BD9-C5D1309967E3}" presName="spaceRect" presStyleCnt="0"/>
      <dgm:spPr/>
    </dgm:pt>
    <dgm:pt modelId="{89A2E89A-B7BB-4B8E-B822-22869B6653AB}" type="pres">
      <dgm:prSet presAssocID="{C84F95A6-8196-4A1A-8BD9-C5D1309967E3}" presName="textRect" presStyleLbl="revTx" presStyleIdx="0" presStyleCnt="2">
        <dgm:presLayoutVars>
          <dgm:chMax val="1"/>
          <dgm:chPref val="1"/>
        </dgm:presLayoutVars>
      </dgm:prSet>
      <dgm:spPr/>
    </dgm:pt>
    <dgm:pt modelId="{8B279330-A744-4C09-9627-473B374A2398}" type="pres">
      <dgm:prSet presAssocID="{37CA56C6-1385-4287-B785-66CDCA749E32}" presName="sibTrans" presStyleCnt="0"/>
      <dgm:spPr/>
    </dgm:pt>
    <dgm:pt modelId="{A56DB6AE-5B79-4C64-BD50-76A40B7E99DD}" type="pres">
      <dgm:prSet presAssocID="{2F2CFEE7-A506-4167-BEF7-8245AA7CF23A}" presName="compNode" presStyleCnt="0"/>
      <dgm:spPr/>
    </dgm:pt>
    <dgm:pt modelId="{0DFF60EA-C24B-4F66-BD1E-D2E0E69CE387}" type="pres">
      <dgm:prSet presAssocID="{2F2CFEE7-A506-4167-BEF7-8245AA7CF23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Open Book"/>
        </a:ext>
      </dgm:extLst>
    </dgm:pt>
    <dgm:pt modelId="{531FE60C-F369-4CCE-82E4-9798DA1C1219}" type="pres">
      <dgm:prSet presAssocID="{2F2CFEE7-A506-4167-BEF7-8245AA7CF23A}" presName="spaceRect" presStyleCnt="0"/>
      <dgm:spPr/>
    </dgm:pt>
    <dgm:pt modelId="{33E2759D-46A0-489A-8F51-0F35C8580074}" type="pres">
      <dgm:prSet presAssocID="{2F2CFEE7-A506-4167-BEF7-8245AA7CF23A}" presName="textRect" presStyleLbl="revTx" presStyleIdx="1" presStyleCnt="2" custScaleX="117533" custScaleY="101657">
        <dgm:presLayoutVars>
          <dgm:chMax val="1"/>
          <dgm:chPref val="1"/>
        </dgm:presLayoutVars>
      </dgm:prSet>
      <dgm:spPr/>
    </dgm:pt>
  </dgm:ptLst>
  <dgm:cxnLst>
    <dgm:cxn modelId="{D1111C12-F384-4469-B2B6-1199C67A8871}" srcId="{7E8D9A55-D777-43ED-B8D2-81DF2F7DF804}" destId="{2F2CFEE7-A506-4167-BEF7-8245AA7CF23A}" srcOrd="1" destOrd="0" parTransId="{BC9036B0-EBF4-4B62-9EDF-191974A4ACDA}" sibTransId="{DEA04365-5A3B-4963-BA78-FB26950DE124}"/>
    <dgm:cxn modelId="{A7E77A1E-7B03-4839-9B77-742ED359D27B}" type="presOf" srcId="{2F2CFEE7-A506-4167-BEF7-8245AA7CF23A}" destId="{33E2759D-46A0-489A-8F51-0F35C8580074}" srcOrd="0" destOrd="0" presId="urn:microsoft.com/office/officeart/2018/2/layout/IconLabelList"/>
    <dgm:cxn modelId="{30C1041F-D768-4607-9C58-0D35A644D1BF}" srcId="{7E8D9A55-D777-43ED-B8D2-81DF2F7DF804}" destId="{C84F95A6-8196-4A1A-8BD9-C5D1309967E3}" srcOrd="0" destOrd="0" parTransId="{16814F97-E6C5-4BE0-B82E-AE2AEBDCD67A}" sibTransId="{37CA56C6-1385-4287-B785-66CDCA749E32}"/>
    <dgm:cxn modelId="{C2402526-7082-4C10-AB49-6CDC5478C5AB}" type="presOf" srcId="{7E8D9A55-D777-43ED-B8D2-81DF2F7DF804}" destId="{55455EBF-9687-4472-B9E1-F012DEC1E5CB}" srcOrd="0" destOrd="0" presId="urn:microsoft.com/office/officeart/2018/2/layout/IconLabelList"/>
    <dgm:cxn modelId="{EC4900B6-A591-46A7-BEF6-507F2F41A882}" type="presOf" srcId="{C84F95A6-8196-4A1A-8BD9-C5D1309967E3}" destId="{89A2E89A-B7BB-4B8E-B822-22869B6653AB}" srcOrd="0" destOrd="0" presId="urn:microsoft.com/office/officeart/2018/2/layout/IconLabelList"/>
    <dgm:cxn modelId="{3AD57E4E-A278-41F8-8687-EC9B3F585792}" type="presParOf" srcId="{55455EBF-9687-4472-B9E1-F012DEC1E5CB}" destId="{9262B93C-9CD2-432E-B8DA-EE75DF3EE99A}" srcOrd="0" destOrd="0" presId="urn:microsoft.com/office/officeart/2018/2/layout/IconLabelList"/>
    <dgm:cxn modelId="{BF3E3A8F-B8EC-45D9-A476-B10338788D1C}" type="presParOf" srcId="{9262B93C-9CD2-432E-B8DA-EE75DF3EE99A}" destId="{6E01B47F-8132-49EF-964F-B89D5406978F}" srcOrd="0" destOrd="0" presId="urn:microsoft.com/office/officeart/2018/2/layout/IconLabelList"/>
    <dgm:cxn modelId="{63CB3429-9177-4C84-A4EE-AB268FD566E9}" type="presParOf" srcId="{9262B93C-9CD2-432E-B8DA-EE75DF3EE99A}" destId="{EEF30CA6-C8AF-4049-A043-95846E8A1789}" srcOrd="1" destOrd="0" presId="urn:microsoft.com/office/officeart/2018/2/layout/IconLabelList"/>
    <dgm:cxn modelId="{1DF49E88-B464-4315-BFEE-91C1E31B20AB}" type="presParOf" srcId="{9262B93C-9CD2-432E-B8DA-EE75DF3EE99A}" destId="{89A2E89A-B7BB-4B8E-B822-22869B6653AB}" srcOrd="2" destOrd="0" presId="urn:microsoft.com/office/officeart/2018/2/layout/IconLabelList"/>
    <dgm:cxn modelId="{F5853DC0-8C56-47C5-8044-1EA847C44B9A}" type="presParOf" srcId="{55455EBF-9687-4472-B9E1-F012DEC1E5CB}" destId="{8B279330-A744-4C09-9627-473B374A2398}" srcOrd="1" destOrd="0" presId="urn:microsoft.com/office/officeart/2018/2/layout/IconLabelList"/>
    <dgm:cxn modelId="{879B806F-4C89-4D7C-ADED-1FB838906945}" type="presParOf" srcId="{55455EBF-9687-4472-B9E1-F012DEC1E5CB}" destId="{A56DB6AE-5B79-4C64-BD50-76A40B7E99DD}" srcOrd="2" destOrd="0" presId="urn:microsoft.com/office/officeart/2018/2/layout/IconLabelList"/>
    <dgm:cxn modelId="{6921E63E-CD20-4949-83C9-792E70EE3DC2}" type="presParOf" srcId="{A56DB6AE-5B79-4C64-BD50-76A40B7E99DD}" destId="{0DFF60EA-C24B-4F66-BD1E-D2E0E69CE387}" srcOrd="0" destOrd="0" presId="urn:microsoft.com/office/officeart/2018/2/layout/IconLabelList"/>
    <dgm:cxn modelId="{0631C96D-DC59-4A05-B2F1-A94DCDC5A2A2}" type="presParOf" srcId="{A56DB6AE-5B79-4C64-BD50-76A40B7E99DD}" destId="{531FE60C-F369-4CCE-82E4-9798DA1C1219}" srcOrd="1" destOrd="0" presId="urn:microsoft.com/office/officeart/2018/2/layout/IconLabelList"/>
    <dgm:cxn modelId="{98D438AB-CD16-43BD-8CBD-C218AF659718}" type="presParOf" srcId="{A56DB6AE-5B79-4C64-BD50-76A40B7E99DD}" destId="{33E2759D-46A0-489A-8F51-0F35C8580074}"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3DD733-6C65-426C-AE43-043F379AB9A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5DD5B9F-3350-4162-AF54-6A4A40A0D21F}">
      <dgm:prSet/>
      <dgm:spPr/>
      <dgm:t>
        <a:bodyPr/>
        <a:lstStyle/>
        <a:p>
          <a:pPr>
            <a:lnSpc>
              <a:spcPct val="100000"/>
            </a:lnSpc>
          </a:pPr>
          <a:r>
            <a:rPr lang="en-US" dirty="0"/>
            <a:t>If you click on the Locate link, a floor plan of the Library will be displayed to help you to find the book.</a:t>
          </a:r>
        </a:p>
      </dgm:t>
    </dgm:pt>
    <dgm:pt modelId="{8711CFD9-231A-4C3A-BF9A-F52A7FD304E4}" type="parTrans" cxnId="{596B8459-5A5E-42B6-A9F5-B7F555406C51}">
      <dgm:prSet/>
      <dgm:spPr/>
      <dgm:t>
        <a:bodyPr/>
        <a:lstStyle/>
        <a:p>
          <a:endParaRPr lang="en-US"/>
        </a:p>
      </dgm:t>
    </dgm:pt>
    <dgm:pt modelId="{62F07FFE-F9DA-4AD3-B475-2EC58FD916C7}" type="sibTrans" cxnId="{596B8459-5A5E-42B6-A9F5-B7F555406C51}">
      <dgm:prSet/>
      <dgm:spPr/>
      <dgm:t>
        <a:bodyPr/>
        <a:lstStyle/>
        <a:p>
          <a:endParaRPr lang="en-US"/>
        </a:p>
      </dgm:t>
    </dgm:pt>
    <dgm:pt modelId="{2AA7CDAC-2FA0-4B37-8461-A3C6259C2976}">
      <dgm:prSet/>
      <dgm:spPr/>
      <dgm:t>
        <a:bodyPr/>
        <a:lstStyle/>
        <a:p>
          <a:pPr>
            <a:lnSpc>
              <a:spcPct val="100000"/>
            </a:lnSpc>
          </a:pPr>
          <a:r>
            <a:rPr lang="en-US" dirty="0"/>
            <a:t>The floor plan shows you on which row of shelves you can find the book.</a:t>
          </a:r>
        </a:p>
      </dgm:t>
    </dgm:pt>
    <dgm:pt modelId="{BF899D37-0E0C-4FE2-8CD6-DD634A6814F8}" type="parTrans" cxnId="{A6C56406-48C0-4C80-801C-F2A0CAEB69E7}">
      <dgm:prSet/>
      <dgm:spPr/>
      <dgm:t>
        <a:bodyPr/>
        <a:lstStyle/>
        <a:p>
          <a:endParaRPr lang="en-US"/>
        </a:p>
      </dgm:t>
    </dgm:pt>
    <dgm:pt modelId="{4BC47034-1CE9-4ED9-B8C4-5272956A2D2A}" type="sibTrans" cxnId="{A6C56406-48C0-4C80-801C-F2A0CAEB69E7}">
      <dgm:prSet/>
      <dgm:spPr/>
      <dgm:t>
        <a:bodyPr/>
        <a:lstStyle/>
        <a:p>
          <a:endParaRPr lang="en-US"/>
        </a:p>
      </dgm:t>
    </dgm:pt>
    <dgm:pt modelId="{D39E4DA2-521A-41CD-B2BE-F00C5610ED58}">
      <dgm:prSet/>
      <dgm:spPr/>
      <dgm:t>
        <a:bodyPr/>
        <a:lstStyle/>
        <a:p>
          <a:pPr>
            <a:lnSpc>
              <a:spcPct val="100000"/>
            </a:lnSpc>
          </a:pPr>
          <a:r>
            <a:rPr lang="en-US" dirty="0"/>
            <a:t>It also displays the Call # for the book in the Left Hand section of the screen.</a:t>
          </a:r>
        </a:p>
      </dgm:t>
    </dgm:pt>
    <dgm:pt modelId="{59814059-D065-4B1F-8D18-B12DE267D28D}" type="parTrans" cxnId="{825F5CF2-8B65-46C7-A45C-9BDEC7130343}">
      <dgm:prSet/>
      <dgm:spPr/>
      <dgm:t>
        <a:bodyPr/>
        <a:lstStyle/>
        <a:p>
          <a:endParaRPr lang="en-US"/>
        </a:p>
      </dgm:t>
    </dgm:pt>
    <dgm:pt modelId="{5615B809-D16E-4301-BF46-03A8E05DF5C8}" type="sibTrans" cxnId="{825F5CF2-8B65-46C7-A45C-9BDEC7130343}">
      <dgm:prSet/>
      <dgm:spPr/>
      <dgm:t>
        <a:bodyPr/>
        <a:lstStyle/>
        <a:p>
          <a:endParaRPr lang="en-US"/>
        </a:p>
      </dgm:t>
    </dgm:pt>
    <dgm:pt modelId="{E35C4CAC-CE95-40D8-9F9A-FD4D3CAD79EF}" type="pres">
      <dgm:prSet presAssocID="{FE3DD733-6C65-426C-AE43-043F379AB9A0}" presName="root" presStyleCnt="0">
        <dgm:presLayoutVars>
          <dgm:dir/>
          <dgm:resizeHandles val="exact"/>
        </dgm:presLayoutVars>
      </dgm:prSet>
      <dgm:spPr/>
    </dgm:pt>
    <dgm:pt modelId="{2BBE63AD-2041-4C6A-8A73-2BAE70DB964F}" type="pres">
      <dgm:prSet presAssocID="{D5DD5B9F-3350-4162-AF54-6A4A40A0D21F}" presName="compNode" presStyleCnt="0"/>
      <dgm:spPr/>
    </dgm:pt>
    <dgm:pt modelId="{CA351625-66A3-4A22-AB53-6051B1F654E5}" type="pres">
      <dgm:prSet presAssocID="{D5DD5B9F-3350-4162-AF54-6A4A40A0D21F}" presName="bgRect" presStyleLbl="bgShp" presStyleIdx="0" presStyleCnt="3" custLinFactNeighborX="-238" custLinFactNeighborY="-221"/>
      <dgm:spPr/>
    </dgm:pt>
    <dgm:pt modelId="{E190EDB9-E4B5-426B-B1B5-039AAC89202A}" type="pres">
      <dgm:prSet presAssocID="{D5DD5B9F-3350-4162-AF54-6A4A40A0D21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ursor"/>
        </a:ext>
      </dgm:extLst>
    </dgm:pt>
    <dgm:pt modelId="{CDFCC1FF-F0FE-449C-AE3B-66D5A850A667}" type="pres">
      <dgm:prSet presAssocID="{D5DD5B9F-3350-4162-AF54-6A4A40A0D21F}" presName="spaceRect" presStyleCnt="0"/>
      <dgm:spPr/>
    </dgm:pt>
    <dgm:pt modelId="{61FA5969-CBF5-4162-8F71-55BCFB22FC97}" type="pres">
      <dgm:prSet presAssocID="{D5DD5B9F-3350-4162-AF54-6A4A40A0D21F}" presName="parTx" presStyleLbl="revTx" presStyleIdx="0" presStyleCnt="3">
        <dgm:presLayoutVars>
          <dgm:chMax val="0"/>
          <dgm:chPref val="0"/>
        </dgm:presLayoutVars>
      </dgm:prSet>
      <dgm:spPr/>
    </dgm:pt>
    <dgm:pt modelId="{F12F7BF4-7D0B-4DE1-BE1A-D85A21A541FF}" type="pres">
      <dgm:prSet presAssocID="{62F07FFE-F9DA-4AD3-B475-2EC58FD916C7}" presName="sibTrans" presStyleCnt="0"/>
      <dgm:spPr/>
    </dgm:pt>
    <dgm:pt modelId="{59A478BF-B8EF-465D-9A99-463814ADFC21}" type="pres">
      <dgm:prSet presAssocID="{2AA7CDAC-2FA0-4B37-8461-A3C6259C2976}" presName="compNode" presStyleCnt="0"/>
      <dgm:spPr/>
    </dgm:pt>
    <dgm:pt modelId="{E69F78A1-6DA6-4863-85ED-9AACC3F15B97}" type="pres">
      <dgm:prSet presAssocID="{2AA7CDAC-2FA0-4B37-8461-A3C6259C2976}" presName="bgRect" presStyleLbl="bgShp" presStyleIdx="1" presStyleCnt="3"/>
      <dgm:spPr/>
    </dgm:pt>
    <dgm:pt modelId="{61261703-8C1E-44FF-B517-CB4F003C5E6B}" type="pres">
      <dgm:prSet presAssocID="{2AA7CDAC-2FA0-4B37-8461-A3C6259C2976}"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ooks on shelf with solid fill"/>
        </a:ext>
      </dgm:extLst>
    </dgm:pt>
    <dgm:pt modelId="{275FA2F2-8071-41D7-9EA5-3209D4668FB2}" type="pres">
      <dgm:prSet presAssocID="{2AA7CDAC-2FA0-4B37-8461-A3C6259C2976}" presName="spaceRect" presStyleCnt="0"/>
      <dgm:spPr/>
    </dgm:pt>
    <dgm:pt modelId="{B8A97AE9-0882-4FDE-8232-687E5C247137}" type="pres">
      <dgm:prSet presAssocID="{2AA7CDAC-2FA0-4B37-8461-A3C6259C2976}" presName="parTx" presStyleLbl="revTx" presStyleIdx="1" presStyleCnt="3">
        <dgm:presLayoutVars>
          <dgm:chMax val="0"/>
          <dgm:chPref val="0"/>
        </dgm:presLayoutVars>
      </dgm:prSet>
      <dgm:spPr/>
    </dgm:pt>
    <dgm:pt modelId="{7DADCDF4-D125-4F2D-9F75-8E4FEC47F88A}" type="pres">
      <dgm:prSet presAssocID="{4BC47034-1CE9-4ED9-B8C4-5272956A2D2A}" presName="sibTrans" presStyleCnt="0"/>
      <dgm:spPr/>
    </dgm:pt>
    <dgm:pt modelId="{2054127F-27B9-4E63-9045-4D5E06D43357}" type="pres">
      <dgm:prSet presAssocID="{D39E4DA2-521A-41CD-B2BE-F00C5610ED58}" presName="compNode" presStyleCnt="0"/>
      <dgm:spPr/>
    </dgm:pt>
    <dgm:pt modelId="{086DD9C8-33F7-4BDB-AAE3-0DA1934F960F}" type="pres">
      <dgm:prSet presAssocID="{D39E4DA2-521A-41CD-B2BE-F00C5610ED58}" presName="bgRect" presStyleLbl="bgShp" presStyleIdx="2" presStyleCnt="3"/>
      <dgm:spPr/>
    </dgm:pt>
    <dgm:pt modelId="{845A5F22-661B-4721-AE97-DC4F7A83CA44}" type="pres">
      <dgm:prSet presAssocID="{D39E4DA2-521A-41CD-B2BE-F00C5610ED5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adge 1 with solid fill"/>
        </a:ext>
      </dgm:extLst>
    </dgm:pt>
    <dgm:pt modelId="{B2A41367-D6A7-447E-B98E-E291F03E7D58}" type="pres">
      <dgm:prSet presAssocID="{D39E4DA2-521A-41CD-B2BE-F00C5610ED58}" presName="spaceRect" presStyleCnt="0"/>
      <dgm:spPr/>
    </dgm:pt>
    <dgm:pt modelId="{1DCFB5C5-591F-4170-BE65-F71C6067528D}" type="pres">
      <dgm:prSet presAssocID="{D39E4DA2-521A-41CD-B2BE-F00C5610ED58}" presName="parTx" presStyleLbl="revTx" presStyleIdx="2" presStyleCnt="3">
        <dgm:presLayoutVars>
          <dgm:chMax val="0"/>
          <dgm:chPref val="0"/>
        </dgm:presLayoutVars>
      </dgm:prSet>
      <dgm:spPr/>
    </dgm:pt>
  </dgm:ptLst>
  <dgm:cxnLst>
    <dgm:cxn modelId="{A6C56406-48C0-4C80-801C-F2A0CAEB69E7}" srcId="{FE3DD733-6C65-426C-AE43-043F379AB9A0}" destId="{2AA7CDAC-2FA0-4B37-8461-A3C6259C2976}" srcOrd="1" destOrd="0" parTransId="{BF899D37-0E0C-4FE2-8CD6-DD634A6814F8}" sibTransId="{4BC47034-1CE9-4ED9-B8C4-5272956A2D2A}"/>
    <dgm:cxn modelId="{596B8459-5A5E-42B6-A9F5-B7F555406C51}" srcId="{FE3DD733-6C65-426C-AE43-043F379AB9A0}" destId="{D5DD5B9F-3350-4162-AF54-6A4A40A0D21F}" srcOrd="0" destOrd="0" parTransId="{8711CFD9-231A-4C3A-BF9A-F52A7FD304E4}" sibTransId="{62F07FFE-F9DA-4AD3-B475-2EC58FD916C7}"/>
    <dgm:cxn modelId="{7DD2FE7A-91F0-4BBF-A783-CA7783F92435}" type="presOf" srcId="{2AA7CDAC-2FA0-4B37-8461-A3C6259C2976}" destId="{B8A97AE9-0882-4FDE-8232-687E5C247137}" srcOrd="0" destOrd="0" presId="urn:microsoft.com/office/officeart/2018/2/layout/IconVerticalSolidList"/>
    <dgm:cxn modelId="{1EAC0FB6-B746-42FD-B9A8-97F4380F97B1}" type="presOf" srcId="{D5DD5B9F-3350-4162-AF54-6A4A40A0D21F}" destId="{61FA5969-CBF5-4162-8F71-55BCFB22FC97}" srcOrd="0" destOrd="0" presId="urn:microsoft.com/office/officeart/2018/2/layout/IconVerticalSolidList"/>
    <dgm:cxn modelId="{FE9052DA-2F72-48FB-8300-03BFAAD4915B}" type="presOf" srcId="{FE3DD733-6C65-426C-AE43-043F379AB9A0}" destId="{E35C4CAC-CE95-40D8-9F9A-FD4D3CAD79EF}" srcOrd="0" destOrd="0" presId="urn:microsoft.com/office/officeart/2018/2/layout/IconVerticalSolidList"/>
    <dgm:cxn modelId="{4E7C05E5-2123-42B0-B7D3-F77D0F4DA638}" type="presOf" srcId="{D39E4DA2-521A-41CD-B2BE-F00C5610ED58}" destId="{1DCFB5C5-591F-4170-BE65-F71C6067528D}" srcOrd="0" destOrd="0" presId="urn:microsoft.com/office/officeart/2018/2/layout/IconVerticalSolidList"/>
    <dgm:cxn modelId="{825F5CF2-8B65-46C7-A45C-9BDEC7130343}" srcId="{FE3DD733-6C65-426C-AE43-043F379AB9A0}" destId="{D39E4DA2-521A-41CD-B2BE-F00C5610ED58}" srcOrd="2" destOrd="0" parTransId="{59814059-D065-4B1F-8D18-B12DE267D28D}" sibTransId="{5615B809-D16E-4301-BF46-03A8E05DF5C8}"/>
    <dgm:cxn modelId="{1D9219D1-07E1-46C3-BF68-0FE9682A70B4}" type="presParOf" srcId="{E35C4CAC-CE95-40D8-9F9A-FD4D3CAD79EF}" destId="{2BBE63AD-2041-4C6A-8A73-2BAE70DB964F}" srcOrd="0" destOrd="0" presId="urn:microsoft.com/office/officeart/2018/2/layout/IconVerticalSolidList"/>
    <dgm:cxn modelId="{CC4150E0-73B6-48C4-B99A-6F741DCEF4DE}" type="presParOf" srcId="{2BBE63AD-2041-4C6A-8A73-2BAE70DB964F}" destId="{CA351625-66A3-4A22-AB53-6051B1F654E5}" srcOrd="0" destOrd="0" presId="urn:microsoft.com/office/officeart/2018/2/layout/IconVerticalSolidList"/>
    <dgm:cxn modelId="{6318AA0A-AFCC-46FD-9597-9203A762257F}" type="presParOf" srcId="{2BBE63AD-2041-4C6A-8A73-2BAE70DB964F}" destId="{E190EDB9-E4B5-426B-B1B5-039AAC89202A}" srcOrd="1" destOrd="0" presId="urn:microsoft.com/office/officeart/2018/2/layout/IconVerticalSolidList"/>
    <dgm:cxn modelId="{7F46C16F-0BBC-4854-92A5-4976052145FA}" type="presParOf" srcId="{2BBE63AD-2041-4C6A-8A73-2BAE70DB964F}" destId="{CDFCC1FF-F0FE-449C-AE3B-66D5A850A667}" srcOrd="2" destOrd="0" presId="urn:microsoft.com/office/officeart/2018/2/layout/IconVerticalSolidList"/>
    <dgm:cxn modelId="{729A0EE9-6D84-458B-8661-B7A1DBF562B9}" type="presParOf" srcId="{2BBE63AD-2041-4C6A-8A73-2BAE70DB964F}" destId="{61FA5969-CBF5-4162-8F71-55BCFB22FC97}" srcOrd="3" destOrd="0" presId="urn:microsoft.com/office/officeart/2018/2/layout/IconVerticalSolidList"/>
    <dgm:cxn modelId="{4CF85A09-90BD-4600-8101-344A645C0106}" type="presParOf" srcId="{E35C4CAC-CE95-40D8-9F9A-FD4D3CAD79EF}" destId="{F12F7BF4-7D0B-4DE1-BE1A-D85A21A541FF}" srcOrd="1" destOrd="0" presId="urn:microsoft.com/office/officeart/2018/2/layout/IconVerticalSolidList"/>
    <dgm:cxn modelId="{16E4F339-2396-466F-B28C-8FF89E147F29}" type="presParOf" srcId="{E35C4CAC-CE95-40D8-9F9A-FD4D3CAD79EF}" destId="{59A478BF-B8EF-465D-9A99-463814ADFC21}" srcOrd="2" destOrd="0" presId="urn:microsoft.com/office/officeart/2018/2/layout/IconVerticalSolidList"/>
    <dgm:cxn modelId="{E3BF1450-3E1A-43C1-9543-E7ED6B98BBBF}" type="presParOf" srcId="{59A478BF-B8EF-465D-9A99-463814ADFC21}" destId="{E69F78A1-6DA6-4863-85ED-9AACC3F15B97}" srcOrd="0" destOrd="0" presId="urn:microsoft.com/office/officeart/2018/2/layout/IconVerticalSolidList"/>
    <dgm:cxn modelId="{9D8E69AE-D19B-4944-BBBA-74D4C7AAE148}" type="presParOf" srcId="{59A478BF-B8EF-465D-9A99-463814ADFC21}" destId="{61261703-8C1E-44FF-B517-CB4F003C5E6B}" srcOrd="1" destOrd="0" presId="urn:microsoft.com/office/officeart/2018/2/layout/IconVerticalSolidList"/>
    <dgm:cxn modelId="{F6D26A1D-39AB-4FCC-95B4-03B0F3F1E65E}" type="presParOf" srcId="{59A478BF-B8EF-465D-9A99-463814ADFC21}" destId="{275FA2F2-8071-41D7-9EA5-3209D4668FB2}" srcOrd="2" destOrd="0" presId="urn:microsoft.com/office/officeart/2018/2/layout/IconVerticalSolidList"/>
    <dgm:cxn modelId="{01A71FFE-C5E8-40B2-900C-99405EB2393C}" type="presParOf" srcId="{59A478BF-B8EF-465D-9A99-463814ADFC21}" destId="{B8A97AE9-0882-4FDE-8232-687E5C247137}" srcOrd="3" destOrd="0" presId="urn:microsoft.com/office/officeart/2018/2/layout/IconVerticalSolidList"/>
    <dgm:cxn modelId="{E067A265-69B3-41FC-8663-AB9A4DE4071F}" type="presParOf" srcId="{E35C4CAC-CE95-40D8-9F9A-FD4D3CAD79EF}" destId="{7DADCDF4-D125-4F2D-9F75-8E4FEC47F88A}" srcOrd="3" destOrd="0" presId="urn:microsoft.com/office/officeart/2018/2/layout/IconVerticalSolidList"/>
    <dgm:cxn modelId="{3F3D14BA-9CEB-4DB7-850F-0AA60955A7AC}" type="presParOf" srcId="{E35C4CAC-CE95-40D8-9F9A-FD4D3CAD79EF}" destId="{2054127F-27B9-4E63-9045-4D5E06D43357}" srcOrd="4" destOrd="0" presId="urn:microsoft.com/office/officeart/2018/2/layout/IconVerticalSolidList"/>
    <dgm:cxn modelId="{2450D714-397D-43DF-A765-581C3F4864B9}" type="presParOf" srcId="{2054127F-27B9-4E63-9045-4D5E06D43357}" destId="{086DD9C8-33F7-4BDB-AAE3-0DA1934F960F}" srcOrd="0" destOrd="0" presId="urn:microsoft.com/office/officeart/2018/2/layout/IconVerticalSolidList"/>
    <dgm:cxn modelId="{CE5B560B-C196-4C80-B0C0-E4EF6864E5AC}" type="presParOf" srcId="{2054127F-27B9-4E63-9045-4D5E06D43357}" destId="{845A5F22-661B-4721-AE97-DC4F7A83CA44}" srcOrd="1" destOrd="0" presId="urn:microsoft.com/office/officeart/2018/2/layout/IconVerticalSolidList"/>
    <dgm:cxn modelId="{C74E46D0-2F18-4E4F-9E89-2137795B7504}" type="presParOf" srcId="{2054127F-27B9-4E63-9045-4D5E06D43357}" destId="{B2A41367-D6A7-447E-B98E-E291F03E7D58}" srcOrd="2" destOrd="0" presId="urn:microsoft.com/office/officeart/2018/2/layout/IconVerticalSolidList"/>
    <dgm:cxn modelId="{BD4A4A97-3328-41EE-80C6-A29C86D84D5C}" type="presParOf" srcId="{2054127F-27B9-4E63-9045-4D5E06D43357}" destId="{1DCFB5C5-591F-4170-BE65-F71C6067528D}"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8D9A55-D777-43ED-B8D2-81DF2F7DF804}"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C84F95A6-8196-4A1A-8BD9-C5D1309967E3}">
      <dgm:prSet custT="1"/>
      <dgm:spPr/>
      <dgm:t>
        <a:bodyPr/>
        <a:lstStyle/>
        <a:p>
          <a:pPr>
            <a:lnSpc>
              <a:spcPct val="100000"/>
            </a:lnSpc>
          </a:pPr>
          <a:r>
            <a:rPr lang="en-US" sz="3200" b="1" dirty="0">
              <a:solidFill>
                <a:srgbClr val="C00000"/>
              </a:solidFill>
            </a:rPr>
            <a:t>Searching for a book by an Author #2</a:t>
          </a:r>
          <a:endParaRPr lang="en-US" sz="3200" dirty="0">
            <a:solidFill>
              <a:srgbClr val="C00000"/>
            </a:solidFill>
          </a:endParaRPr>
        </a:p>
      </dgm:t>
    </dgm:pt>
    <dgm:pt modelId="{16814F97-E6C5-4BE0-B82E-AE2AEBDCD67A}" type="parTrans" cxnId="{30C1041F-D768-4607-9C58-0D35A644D1BF}">
      <dgm:prSet/>
      <dgm:spPr/>
      <dgm:t>
        <a:bodyPr/>
        <a:lstStyle/>
        <a:p>
          <a:endParaRPr lang="en-US"/>
        </a:p>
      </dgm:t>
    </dgm:pt>
    <dgm:pt modelId="{37CA56C6-1385-4287-B785-66CDCA749E32}" type="sibTrans" cxnId="{30C1041F-D768-4607-9C58-0D35A644D1BF}">
      <dgm:prSet/>
      <dgm:spPr/>
      <dgm:t>
        <a:bodyPr/>
        <a:lstStyle/>
        <a:p>
          <a:pPr>
            <a:lnSpc>
              <a:spcPct val="100000"/>
            </a:lnSpc>
          </a:pPr>
          <a:endParaRPr lang="en-US"/>
        </a:p>
      </dgm:t>
    </dgm:pt>
    <dgm:pt modelId="{2F2CFEE7-A506-4167-BEF7-8245AA7CF23A}">
      <dgm:prSet custT="1"/>
      <dgm:spPr/>
      <dgm:t>
        <a:bodyPr/>
        <a:lstStyle/>
        <a:p>
          <a:pPr>
            <a:lnSpc>
              <a:spcPct val="100000"/>
            </a:lnSpc>
          </a:pPr>
          <a:endParaRPr lang="en-US" sz="2000" dirty="0"/>
        </a:p>
      </dgm:t>
    </dgm:pt>
    <dgm:pt modelId="{DEA04365-5A3B-4963-BA78-FB26950DE124}" type="sibTrans" cxnId="{D1111C12-F384-4469-B2B6-1199C67A8871}">
      <dgm:prSet/>
      <dgm:spPr/>
      <dgm:t>
        <a:bodyPr/>
        <a:lstStyle/>
        <a:p>
          <a:endParaRPr lang="en-US"/>
        </a:p>
      </dgm:t>
    </dgm:pt>
    <dgm:pt modelId="{BC9036B0-EBF4-4B62-9EDF-191974A4ACDA}" type="parTrans" cxnId="{D1111C12-F384-4469-B2B6-1199C67A8871}">
      <dgm:prSet/>
      <dgm:spPr/>
      <dgm:t>
        <a:bodyPr/>
        <a:lstStyle/>
        <a:p>
          <a:endParaRPr lang="en-US"/>
        </a:p>
      </dgm:t>
    </dgm:pt>
    <dgm:pt modelId="{55455EBF-9687-4472-B9E1-F012DEC1E5CB}" type="pres">
      <dgm:prSet presAssocID="{7E8D9A55-D777-43ED-B8D2-81DF2F7DF804}" presName="root" presStyleCnt="0">
        <dgm:presLayoutVars>
          <dgm:dir/>
          <dgm:resizeHandles val="exact"/>
        </dgm:presLayoutVars>
      </dgm:prSet>
      <dgm:spPr/>
    </dgm:pt>
    <dgm:pt modelId="{9262B93C-9CD2-432E-B8DA-EE75DF3EE99A}" type="pres">
      <dgm:prSet presAssocID="{C84F95A6-8196-4A1A-8BD9-C5D1309967E3}" presName="compNode" presStyleCnt="0"/>
      <dgm:spPr/>
    </dgm:pt>
    <dgm:pt modelId="{6E01B47F-8132-49EF-964F-B89D5406978F}" type="pres">
      <dgm:prSet presAssocID="{C84F95A6-8196-4A1A-8BD9-C5D1309967E3}" presName="iconRect" presStyleLbl="node1" presStyleIdx="0" presStyleCnt="2" custLinFactNeighborX="73525" custLinFactNeighborY="-66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pt>
    <dgm:pt modelId="{EEF30CA6-C8AF-4049-A043-95846E8A1789}" type="pres">
      <dgm:prSet presAssocID="{C84F95A6-8196-4A1A-8BD9-C5D1309967E3}" presName="spaceRect" presStyleCnt="0"/>
      <dgm:spPr/>
    </dgm:pt>
    <dgm:pt modelId="{89A2E89A-B7BB-4B8E-B822-22869B6653AB}" type="pres">
      <dgm:prSet presAssocID="{C84F95A6-8196-4A1A-8BD9-C5D1309967E3}" presName="textRect" presStyleLbl="revTx" presStyleIdx="0" presStyleCnt="2" custLinFactNeighborX="67239" custLinFactNeighborY="-7014">
        <dgm:presLayoutVars>
          <dgm:chMax val="1"/>
          <dgm:chPref val="1"/>
        </dgm:presLayoutVars>
      </dgm:prSet>
      <dgm:spPr/>
    </dgm:pt>
    <dgm:pt modelId="{8B279330-A744-4C09-9627-473B374A2398}" type="pres">
      <dgm:prSet presAssocID="{37CA56C6-1385-4287-B785-66CDCA749E32}" presName="sibTrans" presStyleCnt="0"/>
      <dgm:spPr/>
    </dgm:pt>
    <dgm:pt modelId="{A56DB6AE-5B79-4C64-BD50-76A40B7E99DD}" type="pres">
      <dgm:prSet presAssocID="{2F2CFEE7-A506-4167-BEF7-8245AA7CF23A}" presName="compNode" presStyleCnt="0"/>
      <dgm:spPr/>
    </dgm:pt>
    <dgm:pt modelId="{0DFF60EA-C24B-4F66-BD1E-D2E0E69CE387}" type="pres">
      <dgm:prSet presAssocID="{2F2CFEE7-A506-4167-BEF7-8245AA7CF23A}" presName="iconRect" presStyleLbl="node1" presStyleIdx="1" presStyleCnt="2" custLinFactNeighborX="-59480" custLinFactNeighborY="-44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ooks with solid fill"/>
        </a:ext>
      </dgm:extLst>
    </dgm:pt>
    <dgm:pt modelId="{531FE60C-F369-4CCE-82E4-9798DA1C1219}" type="pres">
      <dgm:prSet presAssocID="{2F2CFEE7-A506-4167-BEF7-8245AA7CF23A}" presName="spaceRect" presStyleCnt="0"/>
      <dgm:spPr/>
    </dgm:pt>
    <dgm:pt modelId="{33E2759D-46A0-489A-8F51-0F35C8580074}" type="pres">
      <dgm:prSet presAssocID="{2F2CFEE7-A506-4167-BEF7-8245AA7CF23A}" presName="textRect" presStyleLbl="revTx" presStyleIdx="1" presStyleCnt="2" custScaleX="117533" custScaleY="101657">
        <dgm:presLayoutVars>
          <dgm:chMax val="1"/>
          <dgm:chPref val="1"/>
        </dgm:presLayoutVars>
      </dgm:prSet>
      <dgm:spPr/>
    </dgm:pt>
  </dgm:ptLst>
  <dgm:cxnLst>
    <dgm:cxn modelId="{D1111C12-F384-4469-B2B6-1199C67A8871}" srcId="{7E8D9A55-D777-43ED-B8D2-81DF2F7DF804}" destId="{2F2CFEE7-A506-4167-BEF7-8245AA7CF23A}" srcOrd="1" destOrd="0" parTransId="{BC9036B0-EBF4-4B62-9EDF-191974A4ACDA}" sibTransId="{DEA04365-5A3B-4963-BA78-FB26950DE124}"/>
    <dgm:cxn modelId="{A7E77A1E-7B03-4839-9B77-742ED359D27B}" type="presOf" srcId="{2F2CFEE7-A506-4167-BEF7-8245AA7CF23A}" destId="{33E2759D-46A0-489A-8F51-0F35C8580074}" srcOrd="0" destOrd="0" presId="urn:microsoft.com/office/officeart/2018/2/layout/IconLabelList"/>
    <dgm:cxn modelId="{30C1041F-D768-4607-9C58-0D35A644D1BF}" srcId="{7E8D9A55-D777-43ED-B8D2-81DF2F7DF804}" destId="{C84F95A6-8196-4A1A-8BD9-C5D1309967E3}" srcOrd="0" destOrd="0" parTransId="{16814F97-E6C5-4BE0-B82E-AE2AEBDCD67A}" sibTransId="{37CA56C6-1385-4287-B785-66CDCA749E32}"/>
    <dgm:cxn modelId="{C2402526-7082-4C10-AB49-6CDC5478C5AB}" type="presOf" srcId="{7E8D9A55-D777-43ED-B8D2-81DF2F7DF804}" destId="{55455EBF-9687-4472-B9E1-F012DEC1E5CB}" srcOrd="0" destOrd="0" presId="urn:microsoft.com/office/officeart/2018/2/layout/IconLabelList"/>
    <dgm:cxn modelId="{EC4900B6-A591-46A7-BEF6-507F2F41A882}" type="presOf" srcId="{C84F95A6-8196-4A1A-8BD9-C5D1309967E3}" destId="{89A2E89A-B7BB-4B8E-B822-22869B6653AB}" srcOrd="0" destOrd="0" presId="urn:microsoft.com/office/officeart/2018/2/layout/IconLabelList"/>
    <dgm:cxn modelId="{3AD57E4E-A278-41F8-8687-EC9B3F585792}" type="presParOf" srcId="{55455EBF-9687-4472-B9E1-F012DEC1E5CB}" destId="{9262B93C-9CD2-432E-B8DA-EE75DF3EE99A}" srcOrd="0" destOrd="0" presId="urn:microsoft.com/office/officeart/2018/2/layout/IconLabelList"/>
    <dgm:cxn modelId="{BF3E3A8F-B8EC-45D9-A476-B10338788D1C}" type="presParOf" srcId="{9262B93C-9CD2-432E-B8DA-EE75DF3EE99A}" destId="{6E01B47F-8132-49EF-964F-B89D5406978F}" srcOrd="0" destOrd="0" presId="urn:microsoft.com/office/officeart/2018/2/layout/IconLabelList"/>
    <dgm:cxn modelId="{63CB3429-9177-4C84-A4EE-AB268FD566E9}" type="presParOf" srcId="{9262B93C-9CD2-432E-B8DA-EE75DF3EE99A}" destId="{EEF30CA6-C8AF-4049-A043-95846E8A1789}" srcOrd="1" destOrd="0" presId="urn:microsoft.com/office/officeart/2018/2/layout/IconLabelList"/>
    <dgm:cxn modelId="{1DF49E88-B464-4315-BFEE-91C1E31B20AB}" type="presParOf" srcId="{9262B93C-9CD2-432E-B8DA-EE75DF3EE99A}" destId="{89A2E89A-B7BB-4B8E-B822-22869B6653AB}" srcOrd="2" destOrd="0" presId="urn:microsoft.com/office/officeart/2018/2/layout/IconLabelList"/>
    <dgm:cxn modelId="{F5853DC0-8C56-47C5-8044-1EA847C44B9A}" type="presParOf" srcId="{55455EBF-9687-4472-B9E1-F012DEC1E5CB}" destId="{8B279330-A744-4C09-9627-473B374A2398}" srcOrd="1" destOrd="0" presId="urn:microsoft.com/office/officeart/2018/2/layout/IconLabelList"/>
    <dgm:cxn modelId="{879B806F-4C89-4D7C-ADED-1FB838906945}" type="presParOf" srcId="{55455EBF-9687-4472-B9E1-F012DEC1E5CB}" destId="{A56DB6AE-5B79-4C64-BD50-76A40B7E99DD}" srcOrd="2" destOrd="0" presId="urn:microsoft.com/office/officeart/2018/2/layout/IconLabelList"/>
    <dgm:cxn modelId="{6921E63E-CD20-4949-83C9-792E70EE3DC2}" type="presParOf" srcId="{A56DB6AE-5B79-4C64-BD50-76A40B7E99DD}" destId="{0DFF60EA-C24B-4F66-BD1E-D2E0E69CE387}" srcOrd="0" destOrd="0" presId="urn:microsoft.com/office/officeart/2018/2/layout/IconLabelList"/>
    <dgm:cxn modelId="{0631C96D-DC59-4A05-B2F1-A94DCDC5A2A2}" type="presParOf" srcId="{A56DB6AE-5B79-4C64-BD50-76A40B7E99DD}" destId="{531FE60C-F369-4CCE-82E4-9798DA1C1219}" srcOrd="1" destOrd="0" presId="urn:microsoft.com/office/officeart/2018/2/layout/IconLabelList"/>
    <dgm:cxn modelId="{98D438AB-CD16-43BD-8CBD-C218AF659718}" type="presParOf" srcId="{A56DB6AE-5B79-4C64-BD50-76A40B7E99DD}" destId="{33E2759D-46A0-489A-8F51-0F35C8580074}" srcOrd="2" destOrd="0" presId="urn:microsoft.com/office/officeart/2018/2/layout/IconLabel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067120-3604-4C24-963E-37736F25161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1201FB4-03F3-4B63-B672-F7F346650A08}">
      <dgm:prSet/>
      <dgm:spPr/>
      <dgm:t>
        <a:bodyPr/>
        <a:lstStyle/>
        <a:p>
          <a:pPr>
            <a:lnSpc>
              <a:spcPct val="100000"/>
            </a:lnSpc>
          </a:pPr>
          <a:r>
            <a:rPr lang="en-US"/>
            <a:t>Details of all the relevant Authors are displayed in an alphabetical list with the number of records available.</a:t>
          </a:r>
        </a:p>
      </dgm:t>
    </dgm:pt>
    <dgm:pt modelId="{3B11F8E0-5EA9-4EF0-B508-75609D8AD745}" type="parTrans" cxnId="{37490576-194D-4644-92EA-BEE0C7E6E9AE}">
      <dgm:prSet/>
      <dgm:spPr/>
      <dgm:t>
        <a:bodyPr/>
        <a:lstStyle/>
        <a:p>
          <a:endParaRPr lang="en-US"/>
        </a:p>
      </dgm:t>
    </dgm:pt>
    <dgm:pt modelId="{3F397B70-74F0-4B43-BED2-D8F1052024B0}" type="sibTrans" cxnId="{37490576-194D-4644-92EA-BEE0C7E6E9AE}">
      <dgm:prSet/>
      <dgm:spPr/>
      <dgm:t>
        <a:bodyPr/>
        <a:lstStyle/>
        <a:p>
          <a:endParaRPr lang="en-US"/>
        </a:p>
      </dgm:t>
    </dgm:pt>
    <dgm:pt modelId="{AA2AABB2-302D-4A23-BE0D-F006C69E0978}">
      <dgm:prSet/>
      <dgm:spPr/>
      <dgm:t>
        <a:bodyPr/>
        <a:lstStyle/>
        <a:p>
          <a:pPr>
            <a:lnSpc>
              <a:spcPct val="100000"/>
            </a:lnSpc>
          </a:pPr>
          <a:r>
            <a:rPr lang="en-US"/>
            <a:t>You can then select their books by clicking on the box beside their name.</a:t>
          </a:r>
        </a:p>
      </dgm:t>
    </dgm:pt>
    <dgm:pt modelId="{4E8A34F2-3FD2-451E-9B14-89798042387F}" type="parTrans" cxnId="{35DB8E26-2BE7-4B3B-9812-4558CCA415E0}">
      <dgm:prSet/>
      <dgm:spPr/>
      <dgm:t>
        <a:bodyPr/>
        <a:lstStyle/>
        <a:p>
          <a:endParaRPr lang="en-US"/>
        </a:p>
      </dgm:t>
    </dgm:pt>
    <dgm:pt modelId="{A14F80DE-E9F9-4BC3-ABB6-4E4F9F67BECC}" type="sibTrans" cxnId="{35DB8E26-2BE7-4B3B-9812-4558CCA415E0}">
      <dgm:prSet/>
      <dgm:spPr/>
      <dgm:t>
        <a:bodyPr/>
        <a:lstStyle/>
        <a:p>
          <a:endParaRPr lang="en-US"/>
        </a:p>
      </dgm:t>
    </dgm:pt>
    <dgm:pt modelId="{656676D6-9ADA-4A30-9591-3A0D66631C2F}" type="pres">
      <dgm:prSet presAssocID="{BD067120-3604-4C24-963E-37736F251610}" presName="root" presStyleCnt="0">
        <dgm:presLayoutVars>
          <dgm:dir/>
          <dgm:resizeHandles val="exact"/>
        </dgm:presLayoutVars>
      </dgm:prSet>
      <dgm:spPr/>
    </dgm:pt>
    <dgm:pt modelId="{D2973C1A-A37A-4E0F-AFD1-3FAAB5EF748B}" type="pres">
      <dgm:prSet presAssocID="{11201FB4-03F3-4B63-B672-F7F346650A08}" presName="compNode" presStyleCnt="0"/>
      <dgm:spPr/>
    </dgm:pt>
    <dgm:pt modelId="{718A2268-9315-446E-8D04-CCA4F0D9B9E5}" type="pres">
      <dgm:prSet presAssocID="{11201FB4-03F3-4B63-B672-F7F346650A08}" presName="bgRect" presStyleLbl="bgShp" presStyleIdx="0" presStyleCnt="2"/>
      <dgm:spPr/>
    </dgm:pt>
    <dgm:pt modelId="{E0D89CC3-901A-4477-BFB6-D7E24971B614}" type="pres">
      <dgm:prSet presAssocID="{11201FB4-03F3-4B63-B672-F7F346650A0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able"/>
        </a:ext>
      </dgm:extLst>
    </dgm:pt>
    <dgm:pt modelId="{E6E9F64F-4182-4659-87BF-8B6E6A5D5B17}" type="pres">
      <dgm:prSet presAssocID="{11201FB4-03F3-4B63-B672-F7F346650A08}" presName="spaceRect" presStyleCnt="0"/>
      <dgm:spPr/>
    </dgm:pt>
    <dgm:pt modelId="{5C1EADBE-254F-4150-AF44-2042C4D62D69}" type="pres">
      <dgm:prSet presAssocID="{11201FB4-03F3-4B63-B672-F7F346650A08}" presName="parTx" presStyleLbl="revTx" presStyleIdx="0" presStyleCnt="2">
        <dgm:presLayoutVars>
          <dgm:chMax val="0"/>
          <dgm:chPref val="0"/>
        </dgm:presLayoutVars>
      </dgm:prSet>
      <dgm:spPr/>
    </dgm:pt>
    <dgm:pt modelId="{16A39885-D92D-47CF-A630-85EC9677E57F}" type="pres">
      <dgm:prSet presAssocID="{3F397B70-74F0-4B43-BED2-D8F1052024B0}" presName="sibTrans" presStyleCnt="0"/>
      <dgm:spPr/>
    </dgm:pt>
    <dgm:pt modelId="{19A77034-7D98-4F5E-B3FF-A2B2D18ED74E}" type="pres">
      <dgm:prSet presAssocID="{AA2AABB2-302D-4A23-BE0D-F006C69E0978}" presName="compNode" presStyleCnt="0"/>
      <dgm:spPr/>
    </dgm:pt>
    <dgm:pt modelId="{E1697A49-801C-488C-B57C-055182A65F97}" type="pres">
      <dgm:prSet presAssocID="{AA2AABB2-302D-4A23-BE0D-F006C69E0978}" presName="bgRect" presStyleLbl="bgShp" presStyleIdx="1" presStyleCnt="2"/>
      <dgm:spPr/>
    </dgm:pt>
    <dgm:pt modelId="{4B1F127A-5712-4694-9D68-AEF1D516F91D}" type="pres">
      <dgm:prSet presAssocID="{AA2AABB2-302D-4A23-BE0D-F006C69E097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ooks"/>
        </a:ext>
      </dgm:extLst>
    </dgm:pt>
    <dgm:pt modelId="{BB8EA3E8-01B2-48B2-9474-526EEEB853C7}" type="pres">
      <dgm:prSet presAssocID="{AA2AABB2-302D-4A23-BE0D-F006C69E0978}" presName="spaceRect" presStyleCnt="0"/>
      <dgm:spPr/>
    </dgm:pt>
    <dgm:pt modelId="{2C49CA53-FF40-4507-9F42-59AA5397FB77}" type="pres">
      <dgm:prSet presAssocID="{AA2AABB2-302D-4A23-BE0D-F006C69E0978}" presName="parTx" presStyleLbl="revTx" presStyleIdx="1" presStyleCnt="2">
        <dgm:presLayoutVars>
          <dgm:chMax val="0"/>
          <dgm:chPref val="0"/>
        </dgm:presLayoutVars>
      </dgm:prSet>
      <dgm:spPr/>
    </dgm:pt>
  </dgm:ptLst>
  <dgm:cxnLst>
    <dgm:cxn modelId="{35DB8E26-2BE7-4B3B-9812-4558CCA415E0}" srcId="{BD067120-3604-4C24-963E-37736F251610}" destId="{AA2AABB2-302D-4A23-BE0D-F006C69E0978}" srcOrd="1" destOrd="0" parTransId="{4E8A34F2-3FD2-451E-9B14-89798042387F}" sibTransId="{A14F80DE-E9F9-4BC3-ABB6-4E4F9F67BECC}"/>
    <dgm:cxn modelId="{C3274363-33C7-4117-AA25-C34A2199C0BC}" type="presOf" srcId="{BD067120-3604-4C24-963E-37736F251610}" destId="{656676D6-9ADA-4A30-9591-3A0D66631C2F}" srcOrd="0" destOrd="0" presId="urn:microsoft.com/office/officeart/2018/2/layout/IconVerticalSolidList"/>
    <dgm:cxn modelId="{3A3C6E6F-7DD6-4CFE-87A7-31FBE82DDF1B}" type="presOf" srcId="{AA2AABB2-302D-4A23-BE0D-F006C69E0978}" destId="{2C49CA53-FF40-4507-9F42-59AA5397FB77}" srcOrd="0" destOrd="0" presId="urn:microsoft.com/office/officeart/2018/2/layout/IconVerticalSolidList"/>
    <dgm:cxn modelId="{37490576-194D-4644-92EA-BEE0C7E6E9AE}" srcId="{BD067120-3604-4C24-963E-37736F251610}" destId="{11201FB4-03F3-4B63-B672-F7F346650A08}" srcOrd="0" destOrd="0" parTransId="{3B11F8E0-5EA9-4EF0-B508-75609D8AD745}" sibTransId="{3F397B70-74F0-4B43-BED2-D8F1052024B0}"/>
    <dgm:cxn modelId="{FD36B4C9-D539-427B-88F2-825A559FF08A}" type="presOf" srcId="{11201FB4-03F3-4B63-B672-F7F346650A08}" destId="{5C1EADBE-254F-4150-AF44-2042C4D62D69}" srcOrd="0" destOrd="0" presId="urn:microsoft.com/office/officeart/2018/2/layout/IconVerticalSolidList"/>
    <dgm:cxn modelId="{BB398B4C-FC0E-4196-9E38-D15DC1357049}" type="presParOf" srcId="{656676D6-9ADA-4A30-9591-3A0D66631C2F}" destId="{D2973C1A-A37A-4E0F-AFD1-3FAAB5EF748B}" srcOrd="0" destOrd="0" presId="urn:microsoft.com/office/officeart/2018/2/layout/IconVerticalSolidList"/>
    <dgm:cxn modelId="{432E222A-4304-402C-899B-C6A516D78D7F}" type="presParOf" srcId="{D2973C1A-A37A-4E0F-AFD1-3FAAB5EF748B}" destId="{718A2268-9315-446E-8D04-CCA4F0D9B9E5}" srcOrd="0" destOrd="0" presId="urn:microsoft.com/office/officeart/2018/2/layout/IconVerticalSolidList"/>
    <dgm:cxn modelId="{16598AA5-952C-476D-98C7-ED05710E1603}" type="presParOf" srcId="{D2973C1A-A37A-4E0F-AFD1-3FAAB5EF748B}" destId="{E0D89CC3-901A-4477-BFB6-D7E24971B614}" srcOrd="1" destOrd="0" presId="urn:microsoft.com/office/officeart/2018/2/layout/IconVerticalSolidList"/>
    <dgm:cxn modelId="{DEAA903C-13CC-40FD-8E1A-CAAADA069CD0}" type="presParOf" srcId="{D2973C1A-A37A-4E0F-AFD1-3FAAB5EF748B}" destId="{E6E9F64F-4182-4659-87BF-8B6E6A5D5B17}" srcOrd="2" destOrd="0" presId="urn:microsoft.com/office/officeart/2018/2/layout/IconVerticalSolidList"/>
    <dgm:cxn modelId="{2E4DC1B8-5CE0-49BB-BA52-224D04F4BE0D}" type="presParOf" srcId="{D2973C1A-A37A-4E0F-AFD1-3FAAB5EF748B}" destId="{5C1EADBE-254F-4150-AF44-2042C4D62D69}" srcOrd="3" destOrd="0" presId="urn:microsoft.com/office/officeart/2018/2/layout/IconVerticalSolidList"/>
    <dgm:cxn modelId="{AE298DC8-DE96-4659-B622-DC26974A704E}" type="presParOf" srcId="{656676D6-9ADA-4A30-9591-3A0D66631C2F}" destId="{16A39885-D92D-47CF-A630-85EC9677E57F}" srcOrd="1" destOrd="0" presId="urn:microsoft.com/office/officeart/2018/2/layout/IconVerticalSolidList"/>
    <dgm:cxn modelId="{DA63813F-42E3-47B0-A946-2450347BA1AC}" type="presParOf" srcId="{656676D6-9ADA-4A30-9591-3A0D66631C2F}" destId="{19A77034-7D98-4F5E-B3FF-A2B2D18ED74E}" srcOrd="2" destOrd="0" presId="urn:microsoft.com/office/officeart/2018/2/layout/IconVerticalSolidList"/>
    <dgm:cxn modelId="{F1C9083A-1114-4BD3-9BCF-BB04E2526A20}" type="presParOf" srcId="{19A77034-7D98-4F5E-B3FF-A2B2D18ED74E}" destId="{E1697A49-801C-488C-B57C-055182A65F97}" srcOrd="0" destOrd="0" presId="urn:microsoft.com/office/officeart/2018/2/layout/IconVerticalSolidList"/>
    <dgm:cxn modelId="{938DB440-77AB-47DF-8080-7CCA3FD14CB9}" type="presParOf" srcId="{19A77034-7D98-4F5E-B3FF-A2B2D18ED74E}" destId="{4B1F127A-5712-4694-9D68-AEF1D516F91D}" srcOrd="1" destOrd="0" presId="urn:microsoft.com/office/officeart/2018/2/layout/IconVerticalSolidList"/>
    <dgm:cxn modelId="{86931B5E-6FB9-4777-8D78-D964DE717228}" type="presParOf" srcId="{19A77034-7D98-4F5E-B3FF-A2B2D18ED74E}" destId="{BB8EA3E8-01B2-48B2-9474-526EEEB853C7}" srcOrd="2" destOrd="0" presId="urn:microsoft.com/office/officeart/2018/2/layout/IconVerticalSolidList"/>
    <dgm:cxn modelId="{5031F82C-D831-4A51-8ECA-20A8A71004DD}" type="presParOf" srcId="{19A77034-7D98-4F5E-B3FF-A2B2D18ED74E}" destId="{2C49CA53-FF40-4507-9F42-59AA5397FB77}"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E8D9A55-D777-43ED-B8D2-81DF2F7DF804}"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C84F95A6-8196-4A1A-8BD9-C5D1309967E3}">
      <dgm:prSet custT="1"/>
      <dgm:spPr/>
      <dgm:t>
        <a:bodyPr/>
        <a:lstStyle/>
        <a:p>
          <a:pPr>
            <a:lnSpc>
              <a:spcPct val="100000"/>
            </a:lnSpc>
          </a:pPr>
          <a:r>
            <a:rPr lang="en-US" sz="3200" b="1" dirty="0">
              <a:solidFill>
                <a:srgbClr val="C00000"/>
              </a:solidFill>
            </a:rPr>
            <a:t>Searching for a book by an Author #3</a:t>
          </a:r>
          <a:endParaRPr lang="en-US" sz="3200" dirty="0">
            <a:solidFill>
              <a:srgbClr val="C00000"/>
            </a:solidFill>
          </a:endParaRPr>
        </a:p>
      </dgm:t>
    </dgm:pt>
    <dgm:pt modelId="{16814F97-E6C5-4BE0-B82E-AE2AEBDCD67A}" type="parTrans" cxnId="{30C1041F-D768-4607-9C58-0D35A644D1BF}">
      <dgm:prSet/>
      <dgm:spPr/>
      <dgm:t>
        <a:bodyPr/>
        <a:lstStyle/>
        <a:p>
          <a:endParaRPr lang="en-US"/>
        </a:p>
      </dgm:t>
    </dgm:pt>
    <dgm:pt modelId="{37CA56C6-1385-4287-B785-66CDCA749E32}" type="sibTrans" cxnId="{30C1041F-D768-4607-9C58-0D35A644D1BF}">
      <dgm:prSet/>
      <dgm:spPr/>
      <dgm:t>
        <a:bodyPr/>
        <a:lstStyle/>
        <a:p>
          <a:pPr>
            <a:lnSpc>
              <a:spcPct val="100000"/>
            </a:lnSpc>
          </a:pPr>
          <a:endParaRPr lang="en-US"/>
        </a:p>
      </dgm:t>
    </dgm:pt>
    <dgm:pt modelId="{2F2CFEE7-A506-4167-BEF7-8245AA7CF23A}">
      <dgm:prSet custT="1"/>
      <dgm:spPr/>
      <dgm:t>
        <a:bodyPr/>
        <a:lstStyle/>
        <a:p>
          <a:pPr>
            <a:lnSpc>
              <a:spcPct val="100000"/>
            </a:lnSpc>
          </a:pPr>
          <a:endParaRPr lang="en-US" sz="2000" dirty="0"/>
        </a:p>
      </dgm:t>
    </dgm:pt>
    <dgm:pt modelId="{DEA04365-5A3B-4963-BA78-FB26950DE124}" type="sibTrans" cxnId="{D1111C12-F384-4469-B2B6-1199C67A8871}">
      <dgm:prSet/>
      <dgm:spPr/>
      <dgm:t>
        <a:bodyPr/>
        <a:lstStyle/>
        <a:p>
          <a:endParaRPr lang="en-US"/>
        </a:p>
      </dgm:t>
    </dgm:pt>
    <dgm:pt modelId="{BC9036B0-EBF4-4B62-9EDF-191974A4ACDA}" type="parTrans" cxnId="{D1111C12-F384-4469-B2B6-1199C67A8871}">
      <dgm:prSet/>
      <dgm:spPr/>
      <dgm:t>
        <a:bodyPr/>
        <a:lstStyle/>
        <a:p>
          <a:endParaRPr lang="en-US"/>
        </a:p>
      </dgm:t>
    </dgm:pt>
    <dgm:pt modelId="{55455EBF-9687-4472-B9E1-F012DEC1E5CB}" type="pres">
      <dgm:prSet presAssocID="{7E8D9A55-D777-43ED-B8D2-81DF2F7DF804}" presName="root" presStyleCnt="0">
        <dgm:presLayoutVars>
          <dgm:dir/>
          <dgm:resizeHandles val="exact"/>
        </dgm:presLayoutVars>
      </dgm:prSet>
      <dgm:spPr/>
    </dgm:pt>
    <dgm:pt modelId="{9262B93C-9CD2-432E-B8DA-EE75DF3EE99A}" type="pres">
      <dgm:prSet presAssocID="{C84F95A6-8196-4A1A-8BD9-C5D1309967E3}" presName="compNode" presStyleCnt="0"/>
      <dgm:spPr/>
    </dgm:pt>
    <dgm:pt modelId="{6E01B47F-8132-49EF-964F-B89D5406978F}" type="pres">
      <dgm:prSet presAssocID="{C84F95A6-8196-4A1A-8BD9-C5D1309967E3}" presName="iconRect" presStyleLbl="node1" presStyleIdx="0" presStyleCnt="2" custLinFactNeighborX="73525" custLinFactNeighborY="-66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pt>
    <dgm:pt modelId="{EEF30CA6-C8AF-4049-A043-95846E8A1789}" type="pres">
      <dgm:prSet presAssocID="{C84F95A6-8196-4A1A-8BD9-C5D1309967E3}" presName="spaceRect" presStyleCnt="0"/>
      <dgm:spPr/>
    </dgm:pt>
    <dgm:pt modelId="{89A2E89A-B7BB-4B8E-B822-22869B6653AB}" type="pres">
      <dgm:prSet presAssocID="{C84F95A6-8196-4A1A-8BD9-C5D1309967E3}" presName="textRect" presStyleLbl="revTx" presStyleIdx="0" presStyleCnt="2" custLinFactNeighborX="67239" custLinFactNeighborY="-7014">
        <dgm:presLayoutVars>
          <dgm:chMax val="1"/>
          <dgm:chPref val="1"/>
        </dgm:presLayoutVars>
      </dgm:prSet>
      <dgm:spPr/>
    </dgm:pt>
    <dgm:pt modelId="{8B279330-A744-4C09-9627-473B374A2398}" type="pres">
      <dgm:prSet presAssocID="{37CA56C6-1385-4287-B785-66CDCA749E32}" presName="sibTrans" presStyleCnt="0"/>
      <dgm:spPr/>
    </dgm:pt>
    <dgm:pt modelId="{A56DB6AE-5B79-4C64-BD50-76A40B7E99DD}" type="pres">
      <dgm:prSet presAssocID="{2F2CFEE7-A506-4167-BEF7-8245AA7CF23A}" presName="compNode" presStyleCnt="0"/>
      <dgm:spPr/>
    </dgm:pt>
    <dgm:pt modelId="{0DFF60EA-C24B-4F66-BD1E-D2E0E69CE387}" type="pres">
      <dgm:prSet presAssocID="{2F2CFEE7-A506-4167-BEF7-8245AA7CF23A}" presName="iconRect" presStyleLbl="node1" presStyleIdx="1" presStyleCnt="2" custLinFactNeighborX="-59480" custLinFactNeighborY="-44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ooks with solid fill"/>
        </a:ext>
      </dgm:extLst>
    </dgm:pt>
    <dgm:pt modelId="{531FE60C-F369-4CCE-82E4-9798DA1C1219}" type="pres">
      <dgm:prSet presAssocID="{2F2CFEE7-A506-4167-BEF7-8245AA7CF23A}" presName="spaceRect" presStyleCnt="0"/>
      <dgm:spPr/>
    </dgm:pt>
    <dgm:pt modelId="{33E2759D-46A0-489A-8F51-0F35C8580074}" type="pres">
      <dgm:prSet presAssocID="{2F2CFEE7-A506-4167-BEF7-8245AA7CF23A}" presName="textRect" presStyleLbl="revTx" presStyleIdx="1" presStyleCnt="2" custScaleX="117533" custScaleY="101657">
        <dgm:presLayoutVars>
          <dgm:chMax val="1"/>
          <dgm:chPref val="1"/>
        </dgm:presLayoutVars>
      </dgm:prSet>
      <dgm:spPr/>
    </dgm:pt>
  </dgm:ptLst>
  <dgm:cxnLst>
    <dgm:cxn modelId="{D1111C12-F384-4469-B2B6-1199C67A8871}" srcId="{7E8D9A55-D777-43ED-B8D2-81DF2F7DF804}" destId="{2F2CFEE7-A506-4167-BEF7-8245AA7CF23A}" srcOrd="1" destOrd="0" parTransId="{BC9036B0-EBF4-4B62-9EDF-191974A4ACDA}" sibTransId="{DEA04365-5A3B-4963-BA78-FB26950DE124}"/>
    <dgm:cxn modelId="{A7E77A1E-7B03-4839-9B77-742ED359D27B}" type="presOf" srcId="{2F2CFEE7-A506-4167-BEF7-8245AA7CF23A}" destId="{33E2759D-46A0-489A-8F51-0F35C8580074}" srcOrd="0" destOrd="0" presId="urn:microsoft.com/office/officeart/2018/2/layout/IconLabelList"/>
    <dgm:cxn modelId="{30C1041F-D768-4607-9C58-0D35A644D1BF}" srcId="{7E8D9A55-D777-43ED-B8D2-81DF2F7DF804}" destId="{C84F95A6-8196-4A1A-8BD9-C5D1309967E3}" srcOrd="0" destOrd="0" parTransId="{16814F97-E6C5-4BE0-B82E-AE2AEBDCD67A}" sibTransId="{37CA56C6-1385-4287-B785-66CDCA749E32}"/>
    <dgm:cxn modelId="{C2402526-7082-4C10-AB49-6CDC5478C5AB}" type="presOf" srcId="{7E8D9A55-D777-43ED-B8D2-81DF2F7DF804}" destId="{55455EBF-9687-4472-B9E1-F012DEC1E5CB}" srcOrd="0" destOrd="0" presId="urn:microsoft.com/office/officeart/2018/2/layout/IconLabelList"/>
    <dgm:cxn modelId="{EC4900B6-A591-46A7-BEF6-507F2F41A882}" type="presOf" srcId="{C84F95A6-8196-4A1A-8BD9-C5D1309967E3}" destId="{89A2E89A-B7BB-4B8E-B822-22869B6653AB}" srcOrd="0" destOrd="0" presId="urn:microsoft.com/office/officeart/2018/2/layout/IconLabelList"/>
    <dgm:cxn modelId="{3AD57E4E-A278-41F8-8687-EC9B3F585792}" type="presParOf" srcId="{55455EBF-9687-4472-B9E1-F012DEC1E5CB}" destId="{9262B93C-9CD2-432E-B8DA-EE75DF3EE99A}" srcOrd="0" destOrd="0" presId="urn:microsoft.com/office/officeart/2018/2/layout/IconLabelList"/>
    <dgm:cxn modelId="{BF3E3A8F-B8EC-45D9-A476-B10338788D1C}" type="presParOf" srcId="{9262B93C-9CD2-432E-B8DA-EE75DF3EE99A}" destId="{6E01B47F-8132-49EF-964F-B89D5406978F}" srcOrd="0" destOrd="0" presId="urn:microsoft.com/office/officeart/2018/2/layout/IconLabelList"/>
    <dgm:cxn modelId="{63CB3429-9177-4C84-A4EE-AB268FD566E9}" type="presParOf" srcId="{9262B93C-9CD2-432E-B8DA-EE75DF3EE99A}" destId="{EEF30CA6-C8AF-4049-A043-95846E8A1789}" srcOrd="1" destOrd="0" presId="urn:microsoft.com/office/officeart/2018/2/layout/IconLabelList"/>
    <dgm:cxn modelId="{1DF49E88-B464-4315-BFEE-91C1E31B20AB}" type="presParOf" srcId="{9262B93C-9CD2-432E-B8DA-EE75DF3EE99A}" destId="{89A2E89A-B7BB-4B8E-B822-22869B6653AB}" srcOrd="2" destOrd="0" presId="urn:microsoft.com/office/officeart/2018/2/layout/IconLabelList"/>
    <dgm:cxn modelId="{F5853DC0-8C56-47C5-8044-1EA847C44B9A}" type="presParOf" srcId="{55455EBF-9687-4472-B9E1-F012DEC1E5CB}" destId="{8B279330-A744-4C09-9627-473B374A2398}" srcOrd="1" destOrd="0" presId="urn:microsoft.com/office/officeart/2018/2/layout/IconLabelList"/>
    <dgm:cxn modelId="{879B806F-4C89-4D7C-ADED-1FB838906945}" type="presParOf" srcId="{55455EBF-9687-4472-B9E1-F012DEC1E5CB}" destId="{A56DB6AE-5B79-4C64-BD50-76A40B7E99DD}" srcOrd="2" destOrd="0" presId="urn:microsoft.com/office/officeart/2018/2/layout/IconLabelList"/>
    <dgm:cxn modelId="{6921E63E-CD20-4949-83C9-792E70EE3DC2}" type="presParOf" srcId="{A56DB6AE-5B79-4C64-BD50-76A40B7E99DD}" destId="{0DFF60EA-C24B-4F66-BD1E-D2E0E69CE387}" srcOrd="0" destOrd="0" presId="urn:microsoft.com/office/officeart/2018/2/layout/IconLabelList"/>
    <dgm:cxn modelId="{0631C96D-DC59-4A05-B2F1-A94DCDC5A2A2}" type="presParOf" srcId="{A56DB6AE-5B79-4C64-BD50-76A40B7E99DD}" destId="{531FE60C-F369-4CCE-82E4-9798DA1C1219}" srcOrd="1" destOrd="0" presId="urn:microsoft.com/office/officeart/2018/2/layout/IconLabelList"/>
    <dgm:cxn modelId="{98D438AB-CD16-43BD-8CBD-C218AF659718}" type="presParOf" srcId="{A56DB6AE-5B79-4C64-BD50-76A40B7E99DD}" destId="{33E2759D-46A0-489A-8F51-0F35C8580074}" srcOrd="2" destOrd="0" presId="urn:microsoft.com/office/officeart/2018/2/layout/IconLabel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01B47F-8132-49EF-964F-B89D5406978F}">
      <dsp:nvSpPr>
        <dsp:cNvPr id="0" name=""/>
        <dsp:cNvSpPr/>
      </dsp:nvSpPr>
      <dsp:spPr>
        <a:xfrm>
          <a:off x="1575201" y="351237"/>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A2E89A-B7BB-4B8E-B822-22869B6653AB}">
      <dsp:nvSpPr>
        <dsp:cNvPr id="0" name=""/>
        <dsp:cNvSpPr/>
      </dsp:nvSpPr>
      <dsp:spPr>
        <a:xfrm>
          <a:off x="387201" y="2818800"/>
          <a:ext cx="4320000" cy="1022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pPr>
          <a:r>
            <a:rPr lang="en-US" sz="3200" b="1" kern="1200" dirty="0">
              <a:solidFill>
                <a:srgbClr val="C00000"/>
              </a:solidFill>
            </a:rPr>
            <a:t>Searching for a book by an Author #1</a:t>
          </a:r>
          <a:endParaRPr lang="en-US" sz="3200" kern="1200" dirty="0">
            <a:solidFill>
              <a:srgbClr val="C00000"/>
            </a:solidFill>
          </a:endParaRPr>
        </a:p>
      </dsp:txBody>
      <dsp:txXfrm>
        <a:off x="387201" y="2818800"/>
        <a:ext cx="4320000" cy="1022766"/>
      </dsp:txXfrm>
    </dsp:sp>
    <dsp:sp modelId="{0DFF60EA-C24B-4F66-BD1E-D2E0E69CE387}">
      <dsp:nvSpPr>
        <dsp:cNvPr id="0" name=""/>
        <dsp:cNvSpPr/>
      </dsp:nvSpPr>
      <dsp:spPr>
        <a:xfrm>
          <a:off x="7029914" y="337190"/>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E2759D-46A0-489A-8F51-0F35C8580074}">
      <dsp:nvSpPr>
        <dsp:cNvPr id="0" name=""/>
        <dsp:cNvSpPr/>
      </dsp:nvSpPr>
      <dsp:spPr>
        <a:xfrm>
          <a:off x="5463201" y="2813762"/>
          <a:ext cx="5077425" cy="1041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Let’s begin by searching for a book for a particular Author. Your Subject Outline often contains details of books to support your study.</a:t>
          </a:r>
        </a:p>
      </dsp:txBody>
      <dsp:txXfrm>
        <a:off x="5463201" y="2813762"/>
        <a:ext cx="5077425" cy="10418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51625-66A3-4A22-AB53-6051B1F654E5}">
      <dsp:nvSpPr>
        <dsp:cNvPr id="0" name=""/>
        <dsp:cNvSpPr/>
      </dsp:nvSpPr>
      <dsp:spPr>
        <a:xfrm>
          <a:off x="0" y="0"/>
          <a:ext cx="4049363" cy="13424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90EDB9-E4B5-426B-B1B5-039AAC89202A}">
      <dsp:nvSpPr>
        <dsp:cNvPr id="0" name=""/>
        <dsp:cNvSpPr/>
      </dsp:nvSpPr>
      <dsp:spPr>
        <a:xfrm>
          <a:off x="406091" y="302625"/>
          <a:ext cx="738347" cy="7383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FA5969-CBF5-4162-8F71-55BCFB22FC97}">
      <dsp:nvSpPr>
        <dsp:cNvPr id="0" name=""/>
        <dsp:cNvSpPr/>
      </dsp:nvSpPr>
      <dsp:spPr>
        <a:xfrm>
          <a:off x="1550530" y="573"/>
          <a:ext cx="2498832" cy="1342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076" tIns="142076" rIns="142076" bIns="142076" numCol="1" spcCol="1270" anchor="ctr" anchorCtr="0">
          <a:noAutofit/>
        </a:bodyPr>
        <a:lstStyle/>
        <a:p>
          <a:pPr marL="0" lvl="0" indent="0" algn="l" defTabSz="666750">
            <a:lnSpc>
              <a:spcPct val="100000"/>
            </a:lnSpc>
            <a:spcBef>
              <a:spcPct val="0"/>
            </a:spcBef>
            <a:spcAft>
              <a:spcPct val="35000"/>
            </a:spcAft>
            <a:buNone/>
          </a:pPr>
          <a:r>
            <a:rPr lang="en-US" sz="1500" kern="1200" dirty="0"/>
            <a:t>If you click on the Locate link, a floor plan of the Library will be displayed to help you to find the book.</a:t>
          </a:r>
        </a:p>
      </dsp:txBody>
      <dsp:txXfrm>
        <a:off x="1550530" y="573"/>
        <a:ext cx="2498832" cy="1342450"/>
      </dsp:txXfrm>
    </dsp:sp>
    <dsp:sp modelId="{E69F78A1-6DA6-4863-85ED-9AACC3F15B97}">
      <dsp:nvSpPr>
        <dsp:cNvPr id="0" name=""/>
        <dsp:cNvSpPr/>
      </dsp:nvSpPr>
      <dsp:spPr>
        <a:xfrm>
          <a:off x="0" y="1678637"/>
          <a:ext cx="4049363" cy="13424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261703-8C1E-44FF-B517-CB4F003C5E6B}">
      <dsp:nvSpPr>
        <dsp:cNvPr id="0" name=""/>
        <dsp:cNvSpPr/>
      </dsp:nvSpPr>
      <dsp:spPr>
        <a:xfrm>
          <a:off x="406091" y="1980688"/>
          <a:ext cx="738347" cy="738347"/>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A97AE9-0882-4FDE-8232-687E5C247137}">
      <dsp:nvSpPr>
        <dsp:cNvPr id="0" name=""/>
        <dsp:cNvSpPr/>
      </dsp:nvSpPr>
      <dsp:spPr>
        <a:xfrm>
          <a:off x="1550530" y="1678637"/>
          <a:ext cx="2498832" cy="1342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076" tIns="142076" rIns="142076" bIns="142076" numCol="1" spcCol="1270" anchor="ctr" anchorCtr="0">
          <a:noAutofit/>
        </a:bodyPr>
        <a:lstStyle/>
        <a:p>
          <a:pPr marL="0" lvl="0" indent="0" algn="l" defTabSz="666750">
            <a:lnSpc>
              <a:spcPct val="100000"/>
            </a:lnSpc>
            <a:spcBef>
              <a:spcPct val="0"/>
            </a:spcBef>
            <a:spcAft>
              <a:spcPct val="35000"/>
            </a:spcAft>
            <a:buNone/>
          </a:pPr>
          <a:r>
            <a:rPr lang="en-US" sz="1500" kern="1200" dirty="0"/>
            <a:t>The floor plan shows you on which row of shelves you can find the book.</a:t>
          </a:r>
        </a:p>
      </dsp:txBody>
      <dsp:txXfrm>
        <a:off x="1550530" y="1678637"/>
        <a:ext cx="2498832" cy="1342450"/>
      </dsp:txXfrm>
    </dsp:sp>
    <dsp:sp modelId="{086DD9C8-33F7-4BDB-AAE3-0DA1934F960F}">
      <dsp:nvSpPr>
        <dsp:cNvPr id="0" name=""/>
        <dsp:cNvSpPr/>
      </dsp:nvSpPr>
      <dsp:spPr>
        <a:xfrm>
          <a:off x="0" y="3356700"/>
          <a:ext cx="4049363" cy="13424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5A5F22-661B-4721-AE97-DC4F7A83CA44}">
      <dsp:nvSpPr>
        <dsp:cNvPr id="0" name=""/>
        <dsp:cNvSpPr/>
      </dsp:nvSpPr>
      <dsp:spPr>
        <a:xfrm>
          <a:off x="406091" y="3658751"/>
          <a:ext cx="738347" cy="7383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CFB5C5-591F-4170-BE65-F71C6067528D}">
      <dsp:nvSpPr>
        <dsp:cNvPr id="0" name=""/>
        <dsp:cNvSpPr/>
      </dsp:nvSpPr>
      <dsp:spPr>
        <a:xfrm>
          <a:off x="1550530" y="3356700"/>
          <a:ext cx="2498832" cy="1342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076" tIns="142076" rIns="142076" bIns="142076" numCol="1" spcCol="1270" anchor="ctr" anchorCtr="0">
          <a:noAutofit/>
        </a:bodyPr>
        <a:lstStyle/>
        <a:p>
          <a:pPr marL="0" lvl="0" indent="0" algn="l" defTabSz="666750">
            <a:lnSpc>
              <a:spcPct val="100000"/>
            </a:lnSpc>
            <a:spcBef>
              <a:spcPct val="0"/>
            </a:spcBef>
            <a:spcAft>
              <a:spcPct val="35000"/>
            </a:spcAft>
            <a:buNone/>
          </a:pPr>
          <a:r>
            <a:rPr lang="en-US" sz="1500" kern="1200" dirty="0"/>
            <a:t>It also displays the Call # for the book in the Left Hand section of the screen.</a:t>
          </a:r>
        </a:p>
      </dsp:txBody>
      <dsp:txXfrm>
        <a:off x="1550530" y="3356700"/>
        <a:ext cx="2498832" cy="13424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01B47F-8132-49EF-964F-B89D5406978F}">
      <dsp:nvSpPr>
        <dsp:cNvPr id="0" name=""/>
        <dsp:cNvSpPr/>
      </dsp:nvSpPr>
      <dsp:spPr>
        <a:xfrm>
          <a:off x="3004527" y="344418"/>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A2E89A-B7BB-4B8E-B822-22869B6653AB}">
      <dsp:nvSpPr>
        <dsp:cNvPr id="0" name=""/>
        <dsp:cNvSpPr/>
      </dsp:nvSpPr>
      <dsp:spPr>
        <a:xfrm>
          <a:off x="3291926" y="2752039"/>
          <a:ext cx="4320000" cy="101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pPr>
          <a:r>
            <a:rPr lang="en-US" sz="3200" b="1" kern="1200" dirty="0">
              <a:solidFill>
                <a:srgbClr val="C00000"/>
              </a:solidFill>
            </a:rPr>
            <a:t>Searching for a book by an Author #2</a:t>
          </a:r>
          <a:endParaRPr lang="en-US" sz="3200" kern="1200" dirty="0">
            <a:solidFill>
              <a:srgbClr val="C00000"/>
            </a:solidFill>
          </a:endParaRPr>
        </a:p>
      </dsp:txBody>
      <dsp:txXfrm>
        <a:off x="3291926" y="2752039"/>
        <a:ext cx="4320000" cy="1012500"/>
      </dsp:txXfrm>
    </dsp:sp>
    <dsp:sp modelId="{0DFF60EA-C24B-4F66-BD1E-D2E0E69CE387}">
      <dsp:nvSpPr>
        <dsp:cNvPr id="0" name=""/>
        <dsp:cNvSpPr/>
      </dsp:nvSpPr>
      <dsp:spPr>
        <a:xfrm>
          <a:off x="5873623" y="344423"/>
          <a:ext cx="1944000" cy="194400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E2759D-46A0-489A-8F51-0F35C8580074}">
      <dsp:nvSpPr>
        <dsp:cNvPr id="0" name=""/>
        <dsp:cNvSpPr/>
      </dsp:nvSpPr>
      <dsp:spPr>
        <a:xfrm>
          <a:off x="5463201" y="2810473"/>
          <a:ext cx="5077425" cy="1029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endParaRPr lang="en-US" sz="2000" kern="1200" dirty="0"/>
        </a:p>
      </dsp:txBody>
      <dsp:txXfrm>
        <a:off x="5463201" y="2810473"/>
        <a:ext cx="5077425" cy="10292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8A2268-9315-446E-8D04-CCA4F0D9B9E5}">
      <dsp:nvSpPr>
        <dsp:cNvPr id="0" name=""/>
        <dsp:cNvSpPr/>
      </dsp:nvSpPr>
      <dsp:spPr>
        <a:xfrm>
          <a:off x="0" y="491351"/>
          <a:ext cx="5837750" cy="9071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D89CC3-901A-4477-BFB6-D7E24971B614}">
      <dsp:nvSpPr>
        <dsp:cNvPr id="0" name=""/>
        <dsp:cNvSpPr/>
      </dsp:nvSpPr>
      <dsp:spPr>
        <a:xfrm>
          <a:off x="274400" y="695451"/>
          <a:ext cx="498910" cy="4989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1EADBE-254F-4150-AF44-2042C4D62D69}">
      <dsp:nvSpPr>
        <dsp:cNvPr id="0" name=""/>
        <dsp:cNvSpPr/>
      </dsp:nvSpPr>
      <dsp:spPr>
        <a:xfrm>
          <a:off x="1047712" y="491351"/>
          <a:ext cx="4790037" cy="907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003" tIns="96003" rIns="96003" bIns="96003" numCol="1" spcCol="1270" anchor="ctr" anchorCtr="0">
          <a:noAutofit/>
        </a:bodyPr>
        <a:lstStyle/>
        <a:p>
          <a:pPr marL="0" lvl="0" indent="0" algn="l" defTabSz="711200">
            <a:lnSpc>
              <a:spcPct val="100000"/>
            </a:lnSpc>
            <a:spcBef>
              <a:spcPct val="0"/>
            </a:spcBef>
            <a:spcAft>
              <a:spcPct val="35000"/>
            </a:spcAft>
            <a:buNone/>
          </a:pPr>
          <a:r>
            <a:rPr lang="en-US" sz="1600" kern="1200"/>
            <a:t>Details of all the relevant Authors are displayed in an alphabetical list with the number of records available.</a:t>
          </a:r>
        </a:p>
      </dsp:txBody>
      <dsp:txXfrm>
        <a:off x="1047712" y="491351"/>
        <a:ext cx="4790037" cy="907110"/>
      </dsp:txXfrm>
    </dsp:sp>
    <dsp:sp modelId="{E1697A49-801C-488C-B57C-055182A65F97}">
      <dsp:nvSpPr>
        <dsp:cNvPr id="0" name=""/>
        <dsp:cNvSpPr/>
      </dsp:nvSpPr>
      <dsp:spPr>
        <a:xfrm>
          <a:off x="0" y="1625239"/>
          <a:ext cx="5837750" cy="9071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1F127A-5712-4694-9D68-AEF1D516F91D}">
      <dsp:nvSpPr>
        <dsp:cNvPr id="0" name=""/>
        <dsp:cNvSpPr/>
      </dsp:nvSpPr>
      <dsp:spPr>
        <a:xfrm>
          <a:off x="274400" y="1829339"/>
          <a:ext cx="498910" cy="4989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49CA53-FF40-4507-9F42-59AA5397FB77}">
      <dsp:nvSpPr>
        <dsp:cNvPr id="0" name=""/>
        <dsp:cNvSpPr/>
      </dsp:nvSpPr>
      <dsp:spPr>
        <a:xfrm>
          <a:off x="1047712" y="1625239"/>
          <a:ext cx="4790037" cy="907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003" tIns="96003" rIns="96003" bIns="96003" numCol="1" spcCol="1270" anchor="ctr" anchorCtr="0">
          <a:noAutofit/>
        </a:bodyPr>
        <a:lstStyle/>
        <a:p>
          <a:pPr marL="0" lvl="0" indent="0" algn="l" defTabSz="711200">
            <a:lnSpc>
              <a:spcPct val="100000"/>
            </a:lnSpc>
            <a:spcBef>
              <a:spcPct val="0"/>
            </a:spcBef>
            <a:spcAft>
              <a:spcPct val="35000"/>
            </a:spcAft>
            <a:buNone/>
          </a:pPr>
          <a:r>
            <a:rPr lang="en-US" sz="1600" kern="1200"/>
            <a:t>You can then select their books by clicking on the box beside their name.</a:t>
          </a:r>
        </a:p>
      </dsp:txBody>
      <dsp:txXfrm>
        <a:off x="1047712" y="1625239"/>
        <a:ext cx="4790037" cy="9071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01B47F-8132-49EF-964F-B89D5406978F}">
      <dsp:nvSpPr>
        <dsp:cNvPr id="0" name=""/>
        <dsp:cNvSpPr/>
      </dsp:nvSpPr>
      <dsp:spPr>
        <a:xfrm>
          <a:off x="3004527" y="344418"/>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A2E89A-B7BB-4B8E-B822-22869B6653AB}">
      <dsp:nvSpPr>
        <dsp:cNvPr id="0" name=""/>
        <dsp:cNvSpPr/>
      </dsp:nvSpPr>
      <dsp:spPr>
        <a:xfrm>
          <a:off x="3291926" y="2752039"/>
          <a:ext cx="4320000" cy="101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pPr>
          <a:r>
            <a:rPr lang="en-US" sz="3200" b="1" kern="1200" dirty="0">
              <a:solidFill>
                <a:srgbClr val="C00000"/>
              </a:solidFill>
            </a:rPr>
            <a:t>Searching for a book by an Author #3</a:t>
          </a:r>
          <a:endParaRPr lang="en-US" sz="3200" kern="1200" dirty="0">
            <a:solidFill>
              <a:srgbClr val="C00000"/>
            </a:solidFill>
          </a:endParaRPr>
        </a:p>
      </dsp:txBody>
      <dsp:txXfrm>
        <a:off x="3291926" y="2752039"/>
        <a:ext cx="4320000" cy="1012500"/>
      </dsp:txXfrm>
    </dsp:sp>
    <dsp:sp modelId="{0DFF60EA-C24B-4F66-BD1E-D2E0E69CE387}">
      <dsp:nvSpPr>
        <dsp:cNvPr id="0" name=""/>
        <dsp:cNvSpPr/>
      </dsp:nvSpPr>
      <dsp:spPr>
        <a:xfrm>
          <a:off x="5873623" y="344423"/>
          <a:ext cx="1944000" cy="194400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E2759D-46A0-489A-8F51-0F35C8580074}">
      <dsp:nvSpPr>
        <dsp:cNvPr id="0" name=""/>
        <dsp:cNvSpPr/>
      </dsp:nvSpPr>
      <dsp:spPr>
        <a:xfrm>
          <a:off x="5463201" y="2810473"/>
          <a:ext cx="5077425" cy="1029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endParaRPr lang="en-US" sz="2000" kern="1200" dirty="0"/>
        </a:p>
      </dsp:txBody>
      <dsp:txXfrm>
        <a:off x="5463201" y="2810473"/>
        <a:ext cx="5077425" cy="1029277"/>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17T04:48:46.220"/>
    </inkml:context>
    <inkml:brush xml:id="br0">
      <inkml:brushProperty name="width" value="0.35" units="cm"/>
      <inkml:brushProperty name="height" value="2.1" units="cm"/>
      <inkml:brushProperty name="color" value="#FFC114"/>
      <inkml:brushProperty name="ignorePressure" value="1"/>
      <inkml:brushProperty name="inkEffects" value="pencil"/>
    </inkml:brush>
  </inkml:definitions>
  <inkml:trace contextRef="#ctx0" brushRef="#br0">10 10,'-4'-5,"-2"0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17T04:48:56.791"/>
    </inkml:context>
    <inkml:brush xml:id="br0">
      <inkml:brushProperty name="width" value="0.35" units="cm"/>
      <inkml:brushProperty name="height" value="2.1" units="cm"/>
      <inkml:brushProperty name="color" value="#FFC114"/>
      <inkml:brushProperty name="ignorePressure" value="1"/>
      <inkml:brushProperty name="inkEffects" value="pencil"/>
    </inkml:brush>
  </inkml:definitions>
  <inkml:trace contextRef="#ctx0" brushRef="#br0">0 1,'0'0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17T04:49:09.356"/>
    </inkml:context>
    <inkml:brush xml:id="br0">
      <inkml:brushProperty name="width" value="0.35" units="cm"/>
      <inkml:brushProperty name="height" value="2.1" units="cm"/>
      <inkml:brushProperty name="color" value="#FFC114"/>
      <inkml:brushProperty name="ignorePressure" value="1"/>
      <inkml:brushProperty name="inkEffects" value="pencil"/>
    </inkml:brush>
  </inkml:definitions>
  <inkml:trace contextRef="#ctx0" brushRef="#br0">1 1,'0'0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17T04:49:09.804"/>
    </inkml:context>
    <inkml:brush xml:id="br0">
      <inkml:brushProperty name="width" value="0.35" units="cm"/>
      <inkml:brushProperty name="height" value="2.1" units="cm"/>
      <inkml:brushProperty name="color" value="#FFC114"/>
      <inkml:brushProperty name="ignorePressure" value="1"/>
      <inkml:brushProperty name="inkEffects" value="pencil"/>
    </inkml:brush>
  </inkml:definitions>
  <inkml:trace contextRef="#ctx0" brushRef="#br0">0 1,'0'0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17T04:49:09.989"/>
    </inkml:context>
    <inkml:brush xml:id="br0">
      <inkml:brushProperty name="width" value="0.35" units="cm"/>
      <inkml:brushProperty name="height" value="2.1" units="cm"/>
      <inkml:brushProperty name="color" value="#FFC114"/>
      <inkml:brushProperty name="ignorePressure" value="1"/>
      <inkml:brushProperty name="inkEffects" value="pencil"/>
    </inkml:brush>
  </inkml:definitions>
  <inkml:trace contextRef="#ctx0" brushRef="#br0">0 1,'0'0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17T04:49:10.173"/>
    </inkml:context>
    <inkml:brush xml:id="br0">
      <inkml:brushProperty name="width" value="0.35" units="cm"/>
      <inkml:brushProperty name="height" value="2.1" units="cm"/>
      <inkml:brushProperty name="color" value="#FFC114"/>
      <inkml:brushProperty name="ignorePressure" value="1"/>
      <inkml:brushProperty name="inkEffects" value="pencil"/>
    </inkml:brush>
  </inkml:definitions>
  <inkml:trace contextRef="#ctx0" brushRef="#br0">0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3287" tIns="46644" rIns="93287" bIns="46644" rtlCol="0"/>
          <a:lstStyle>
            <a:lvl1pPr algn="l">
              <a:defRPr sz="1200"/>
            </a:lvl1pPr>
          </a:lstStyle>
          <a:p>
            <a:endParaRPr lang="en-AU"/>
          </a:p>
        </p:txBody>
      </p:sp>
      <p:sp>
        <p:nvSpPr>
          <p:cNvPr id="3" name="Date Placeholder 2"/>
          <p:cNvSpPr>
            <a:spLocks noGrp="1"/>
          </p:cNvSpPr>
          <p:nvPr>
            <p:ph type="dt" idx="1"/>
          </p:nvPr>
        </p:nvSpPr>
        <p:spPr>
          <a:xfrm>
            <a:off x="3855838" y="0"/>
            <a:ext cx="2949787" cy="498693"/>
          </a:xfrm>
          <a:prstGeom prst="rect">
            <a:avLst/>
          </a:prstGeom>
        </p:spPr>
        <p:txBody>
          <a:bodyPr vert="horz" lIns="93287" tIns="46644" rIns="93287" bIns="46644" rtlCol="0"/>
          <a:lstStyle>
            <a:lvl1pPr algn="r">
              <a:defRPr sz="1200"/>
            </a:lvl1pPr>
          </a:lstStyle>
          <a:p>
            <a:fld id="{B895A837-8810-4506-8AF7-FD55B429906F}" type="datetimeFigureOut">
              <a:rPr lang="en-AU" smtClean="0"/>
              <a:t>12/06/2024</a:t>
            </a:fld>
            <a:endParaRPr lang="en-AU"/>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3287" tIns="46644" rIns="93287" bIns="46644" rtlCol="0" anchor="ctr"/>
          <a:lstStyle/>
          <a:p>
            <a:endParaRPr lang="en-AU"/>
          </a:p>
        </p:txBody>
      </p:sp>
      <p:sp>
        <p:nvSpPr>
          <p:cNvPr id="5" name="Notes Placeholder 4"/>
          <p:cNvSpPr>
            <a:spLocks noGrp="1"/>
          </p:cNvSpPr>
          <p:nvPr>
            <p:ph type="body" sz="quarter" idx="3"/>
          </p:nvPr>
        </p:nvSpPr>
        <p:spPr>
          <a:xfrm>
            <a:off x="680720" y="4783306"/>
            <a:ext cx="5445760" cy="3913614"/>
          </a:xfrm>
          <a:prstGeom prst="rect">
            <a:avLst/>
          </a:prstGeom>
        </p:spPr>
        <p:txBody>
          <a:bodyPr vert="horz" lIns="93287" tIns="46644" rIns="93287" bIns="466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647"/>
            <a:ext cx="2949787" cy="498692"/>
          </a:xfrm>
          <a:prstGeom prst="rect">
            <a:avLst/>
          </a:prstGeom>
        </p:spPr>
        <p:txBody>
          <a:bodyPr vert="horz" lIns="93287" tIns="46644" rIns="93287" bIns="46644" rtlCol="0" anchor="b"/>
          <a:lstStyle>
            <a:lvl1pPr algn="l">
              <a:defRPr sz="1200"/>
            </a:lvl1pPr>
          </a:lstStyle>
          <a:p>
            <a:endParaRPr lang="en-AU"/>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3287" tIns="46644" rIns="93287" bIns="46644" rtlCol="0" anchor="b"/>
          <a:lstStyle>
            <a:lvl1pPr algn="r">
              <a:defRPr sz="1200"/>
            </a:lvl1pPr>
          </a:lstStyle>
          <a:p>
            <a:fld id="{D3E7213F-451A-4684-95CF-21F7624C6ACF}" type="slidenum">
              <a:rPr lang="en-AU" smtClean="0"/>
              <a:t>‹#›</a:t>
            </a:fld>
            <a:endParaRPr lang="en-AU"/>
          </a:p>
        </p:txBody>
      </p:sp>
    </p:spTree>
    <p:extLst>
      <p:ext uri="{BB962C8B-B14F-4D97-AF65-F5344CB8AC3E}">
        <p14:creationId xmlns:p14="http://schemas.microsoft.com/office/powerpoint/2010/main" val="1282612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6"/>
              </a:spcAft>
            </a:pPr>
            <a:endParaRPr lang="en-AU"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3E7213F-451A-4684-95CF-21F7624C6ACF}" type="slidenum">
              <a:rPr lang="en-AU" smtClean="0"/>
              <a:t>1</a:t>
            </a:fld>
            <a:endParaRPr lang="en-AU"/>
          </a:p>
        </p:txBody>
      </p:sp>
    </p:spTree>
    <p:extLst>
      <p:ext uri="{BB962C8B-B14F-4D97-AF65-F5344CB8AC3E}">
        <p14:creationId xmlns:p14="http://schemas.microsoft.com/office/powerpoint/2010/main" val="2096815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E7213F-451A-4684-95CF-21F7624C6ACF}" type="slidenum">
              <a:rPr lang="en-AU" smtClean="0"/>
              <a:t>14</a:t>
            </a:fld>
            <a:endParaRPr lang="en-AU"/>
          </a:p>
        </p:txBody>
      </p:sp>
    </p:spTree>
    <p:extLst>
      <p:ext uri="{BB962C8B-B14F-4D97-AF65-F5344CB8AC3E}">
        <p14:creationId xmlns:p14="http://schemas.microsoft.com/office/powerpoint/2010/main" val="1025037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E7213F-451A-4684-95CF-21F7624C6ACF}" type="slidenum">
              <a:rPr lang="en-AU" smtClean="0"/>
              <a:t>16</a:t>
            </a:fld>
            <a:endParaRPr lang="en-AU"/>
          </a:p>
        </p:txBody>
      </p:sp>
    </p:spTree>
    <p:extLst>
      <p:ext uri="{BB962C8B-B14F-4D97-AF65-F5344CB8AC3E}">
        <p14:creationId xmlns:p14="http://schemas.microsoft.com/office/powerpoint/2010/main" val="543106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E7213F-451A-4684-95CF-21F7624C6ACF}" type="slidenum">
              <a:rPr lang="en-AU" smtClean="0"/>
              <a:t>17</a:t>
            </a:fld>
            <a:endParaRPr lang="en-AU"/>
          </a:p>
        </p:txBody>
      </p:sp>
    </p:spTree>
    <p:extLst>
      <p:ext uri="{BB962C8B-B14F-4D97-AF65-F5344CB8AC3E}">
        <p14:creationId xmlns:p14="http://schemas.microsoft.com/office/powerpoint/2010/main" val="2114010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E7213F-451A-4684-95CF-21F7624C6ACF}" type="slidenum">
              <a:rPr lang="en-AU" smtClean="0"/>
              <a:t>18</a:t>
            </a:fld>
            <a:endParaRPr lang="en-AU"/>
          </a:p>
        </p:txBody>
      </p:sp>
    </p:spTree>
    <p:extLst>
      <p:ext uri="{BB962C8B-B14F-4D97-AF65-F5344CB8AC3E}">
        <p14:creationId xmlns:p14="http://schemas.microsoft.com/office/powerpoint/2010/main" val="3813429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E7213F-451A-4684-95CF-21F7624C6ACF}" type="slidenum">
              <a:rPr lang="en-AU" smtClean="0"/>
              <a:t>19</a:t>
            </a:fld>
            <a:endParaRPr lang="en-AU"/>
          </a:p>
        </p:txBody>
      </p:sp>
    </p:spTree>
    <p:extLst>
      <p:ext uri="{BB962C8B-B14F-4D97-AF65-F5344CB8AC3E}">
        <p14:creationId xmlns:p14="http://schemas.microsoft.com/office/powerpoint/2010/main" val="1905532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E7213F-451A-4684-95CF-21F7624C6ACF}" type="slidenum">
              <a:rPr lang="en-AU" smtClean="0"/>
              <a:t>20</a:t>
            </a:fld>
            <a:endParaRPr lang="en-AU"/>
          </a:p>
        </p:txBody>
      </p:sp>
    </p:spTree>
    <p:extLst>
      <p:ext uri="{BB962C8B-B14F-4D97-AF65-F5344CB8AC3E}">
        <p14:creationId xmlns:p14="http://schemas.microsoft.com/office/powerpoint/2010/main" val="3861414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E7213F-451A-4684-95CF-21F7624C6ACF}" type="slidenum">
              <a:rPr lang="en-AU" smtClean="0"/>
              <a:t>21</a:t>
            </a:fld>
            <a:endParaRPr lang="en-AU"/>
          </a:p>
        </p:txBody>
      </p:sp>
    </p:spTree>
    <p:extLst>
      <p:ext uri="{BB962C8B-B14F-4D97-AF65-F5344CB8AC3E}">
        <p14:creationId xmlns:p14="http://schemas.microsoft.com/office/powerpoint/2010/main" val="786156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E7213F-451A-4684-95CF-21F7624C6ACF}" type="slidenum">
              <a:rPr lang="en-AU" smtClean="0"/>
              <a:t>22</a:t>
            </a:fld>
            <a:endParaRPr lang="en-AU"/>
          </a:p>
        </p:txBody>
      </p:sp>
    </p:spTree>
    <p:extLst>
      <p:ext uri="{BB962C8B-B14F-4D97-AF65-F5344CB8AC3E}">
        <p14:creationId xmlns:p14="http://schemas.microsoft.com/office/powerpoint/2010/main" val="4053639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E7213F-451A-4684-95CF-21F7624C6ACF}" type="slidenum">
              <a:rPr lang="en-AU" smtClean="0"/>
              <a:t>23</a:t>
            </a:fld>
            <a:endParaRPr lang="en-AU"/>
          </a:p>
        </p:txBody>
      </p:sp>
    </p:spTree>
    <p:extLst>
      <p:ext uri="{BB962C8B-B14F-4D97-AF65-F5344CB8AC3E}">
        <p14:creationId xmlns:p14="http://schemas.microsoft.com/office/powerpoint/2010/main" val="34494448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E7213F-451A-4684-95CF-21F7624C6ACF}" type="slidenum">
              <a:rPr lang="en-AU" smtClean="0"/>
              <a:t>24</a:t>
            </a:fld>
            <a:endParaRPr lang="en-AU"/>
          </a:p>
        </p:txBody>
      </p:sp>
    </p:spTree>
    <p:extLst>
      <p:ext uri="{BB962C8B-B14F-4D97-AF65-F5344CB8AC3E}">
        <p14:creationId xmlns:p14="http://schemas.microsoft.com/office/powerpoint/2010/main" val="925570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E7213F-451A-4684-95CF-21F7624C6ACF}" type="slidenum">
              <a:rPr lang="en-AU" smtClean="0"/>
              <a:t>2</a:t>
            </a:fld>
            <a:endParaRPr lang="en-AU"/>
          </a:p>
        </p:txBody>
      </p:sp>
    </p:spTree>
    <p:extLst>
      <p:ext uri="{BB962C8B-B14F-4D97-AF65-F5344CB8AC3E}">
        <p14:creationId xmlns:p14="http://schemas.microsoft.com/office/powerpoint/2010/main" val="445611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E7213F-451A-4684-95CF-21F7624C6ACF}" type="slidenum">
              <a:rPr lang="en-AU" smtClean="0"/>
              <a:t>25</a:t>
            </a:fld>
            <a:endParaRPr lang="en-AU"/>
          </a:p>
        </p:txBody>
      </p:sp>
    </p:spTree>
    <p:extLst>
      <p:ext uri="{BB962C8B-B14F-4D97-AF65-F5344CB8AC3E}">
        <p14:creationId xmlns:p14="http://schemas.microsoft.com/office/powerpoint/2010/main" val="37204617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E7213F-451A-4684-95CF-21F7624C6ACF}" type="slidenum">
              <a:rPr lang="en-AU" smtClean="0"/>
              <a:t>26</a:t>
            </a:fld>
            <a:endParaRPr lang="en-AU"/>
          </a:p>
        </p:txBody>
      </p:sp>
    </p:spTree>
    <p:extLst>
      <p:ext uri="{BB962C8B-B14F-4D97-AF65-F5344CB8AC3E}">
        <p14:creationId xmlns:p14="http://schemas.microsoft.com/office/powerpoint/2010/main" val="27517994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E7213F-451A-4684-95CF-21F7624C6ACF}" type="slidenum">
              <a:rPr lang="en-AU" smtClean="0"/>
              <a:t>27</a:t>
            </a:fld>
            <a:endParaRPr lang="en-AU"/>
          </a:p>
        </p:txBody>
      </p:sp>
    </p:spTree>
    <p:extLst>
      <p:ext uri="{BB962C8B-B14F-4D97-AF65-F5344CB8AC3E}">
        <p14:creationId xmlns:p14="http://schemas.microsoft.com/office/powerpoint/2010/main" val="41372745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E7213F-451A-4684-95CF-21F7624C6ACF}" type="slidenum">
              <a:rPr lang="en-AU" smtClean="0"/>
              <a:t>28</a:t>
            </a:fld>
            <a:endParaRPr lang="en-AU"/>
          </a:p>
        </p:txBody>
      </p:sp>
    </p:spTree>
    <p:extLst>
      <p:ext uri="{BB962C8B-B14F-4D97-AF65-F5344CB8AC3E}">
        <p14:creationId xmlns:p14="http://schemas.microsoft.com/office/powerpoint/2010/main" val="3795697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defTabSz="932871">
              <a:defRPr/>
            </a:pPr>
            <a:r>
              <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Searching for a book by an Author</a:t>
            </a:r>
            <a:endParaRPr lang="en-AU" dirty="0">
              <a:latin typeface="Calibri" panose="020F0502020204030204" pitchFamily="34" charset="0"/>
              <a:ea typeface="Calibri" panose="020F0502020204030204" pitchFamily="34" charset="0"/>
              <a:cs typeface="Times New Roman" panose="02020603050405020304" pitchFamily="18" charset="0"/>
            </a:endParaRPr>
          </a:p>
          <a:p>
            <a:pPr defTabSz="932871">
              <a:defRPr/>
            </a:pPr>
            <a:endParaRPr lang="en-US" dirty="0">
              <a:latin typeface="Calibri" panose="020F0502020204030204" pitchFamily="34" charset="0"/>
              <a:ea typeface="Calibri" panose="020F0502020204030204" pitchFamily="34" charset="0"/>
              <a:cs typeface="Times New Roman" panose="02020603050405020304" pitchFamily="18" charset="0"/>
            </a:endParaRPr>
          </a:p>
          <a:p>
            <a:pPr defTabSz="932871">
              <a:defRPr/>
            </a:pPr>
            <a:r>
              <a:rPr lang="en-US" dirty="0">
                <a:latin typeface="Calibri" panose="020F0502020204030204" pitchFamily="34" charset="0"/>
                <a:ea typeface="Calibri" panose="020F0502020204030204" pitchFamily="34" charset="0"/>
                <a:cs typeface="Times New Roman" panose="02020603050405020304" pitchFamily="18" charset="0"/>
              </a:rPr>
              <a:t>Let’s begin by searching for a book for a particular Author. Your Subject Outline often contains details of books you may wish to use to support your study.</a:t>
            </a:r>
            <a:endParaRPr lang="en-AU" dirty="0">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D3E7213F-451A-4684-95CF-21F7624C6ACF}" type="slidenum">
              <a:rPr lang="en-AU" smtClean="0"/>
              <a:t>3</a:t>
            </a:fld>
            <a:endParaRPr lang="en-AU"/>
          </a:p>
        </p:txBody>
      </p:sp>
    </p:spTree>
    <p:extLst>
      <p:ext uri="{BB962C8B-B14F-4D97-AF65-F5344CB8AC3E}">
        <p14:creationId xmlns:p14="http://schemas.microsoft.com/office/powerpoint/2010/main" val="3546831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D3E7213F-451A-4684-95CF-21F7624C6ACF}" type="slidenum">
              <a:rPr lang="en-AU" smtClean="0"/>
              <a:t>4</a:t>
            </a:fld>
            <a:endParaRPr lang="en-AU"/>
          </a:p>
        </p:txBody>
      </p:sp>
    </p:spTree>
    <p:extLst>
      <p:ext uri="{BB962C8B-B14F-4D97-AF65-F5344CB8AC3E}">
        <p14:creationId xmlns:p14="http://schemas.microsoft.com/office/powerpoint/2010/main" val="4222699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E7213F-451A-4684-95CF-21F7624C6ACF}" type="slidenum">
              <a:rPr lang="en-AU" smtClean="0"/>
              <a:t>8</a:t>
            </a:fld>
            <a:endParaRPr lang="en-AU"/>
          </a:p>
        </p:txBody>
      </p:sp>
    </p:spTree>
    <p:extLst>
      <p:ext uri="{BB962C8B-B14F-4D97-AF65-F5344CB8AC3E}">
        <p14:creationId xmlns:p14="http://schemas.microsoft.com/office/powerpoint/2010/main" val="793836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defTabSz="932871">
              <a:defRPr/>
            </a:pP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D3E7213F-451A-4684-95CF-21F7624C6ACF}" type="slidenum">
              <a:rPr lang="en-AU" smtClean="0"/>
              <a:t>9</a:t>
            </a:fld>
            <a:endParaRPr lang="en-AU"/>
          </a:p>
        </p:txBody>
      </p:sp>
    </p:spTree>
    <p:extLst>
      <p:ext uri="{BB962C8B-B14F-4D97-AF65-F5344CB8AC3E}">
        <p14:creationId xmlns:p14="http://schemas.microsoft.com/office/powerpoint/2010/main" val="3712447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E7213F-451A-4684-95CF-21F7624C6ACF}" type="slidenum">
              <a:rPr lang="en-AU" smtClean="0"/>
              <a:t>11</a:t>
            </a:fld>
            <a:endParaRPr lang="en-AU"/>
          </a:p>
        </p:txBody>
      </p:sp>
    </p:spTree>
    <p:extLst>
      <p:ext uri="{BB962C8B-B14F-4D97-AF65-F5344CB8AC3E}">
        <p14:creationId xmlns:p14="http://schemas.microsoft.com/office/powerpoint/2010/main" val="2704276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D3E7213F-451A-4684-95CF-21F7624C6ACF}" type="slidenum">
              <a:rPr lang="en-AU" smtClean="0"/>
              <a:t>12</a:t>
            </a:fld>
            <a:endParaRPr lang="en-AU"/>
          </a:p>
        </p:txBody>
      </p:sp>
    </p:spTree>
    <p:extLst>
      <p:ext uri="{BB962C8B-B14F-4D97-AF65-F5344CB8AC3E}">
        <p14:creationId xmlns:p14="http://schemas.microsoft.com/office/powerpoint/2010/main" val="642491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3E7213F-451A-4684-95CF-21F7624C6ACF}" type="slidenum">
              <a:rPr lang="en-AU" smtClean="0"/>
              <a:t>13</a:t>
            </a:fld>
            <a:endParaRPr lang="en-AU"/>
          </a:p>
        </p:txBody>
      </p:sp>
    </p:spTree>
    <p:extLst>
      <p:ext uri="{BB962C8B-B14F-4D97-AF65-F5344CB8AC3E}">
        <p14:creationId xmlns:p14="http://schemas.microsoft.com/office/powerpoint/2010/main" val="2276847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71AC934-BABB-4AB9-96B5-2282E8788E21}" type="datetimeFigureOut">
              <a:rPr lang="en-AU" smtClean="0"/>
              <a:t>12/06/2024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C704F39-C231-4CB0-92ED-742F2E16F999}" type="slidenum">
              <a:rPr lang="en-AU" smtClean="0"/>
              <a:t>‹#›</a:t>
            </a:fld>
            <a:endParaRPr lang="en-AU"/>
          </a:p>
        </p:txBody>
      </p:sp>
    </p:spTree>
    <p:extLst>
      <p:ext uri="{BB962C8B-B14F-4D97-AF65-F5344CB8AC3E}">
        <p14:creationId xmlns:p14="http://schemas.microsoft.com/office/powerpoint/2010/main" val="2275589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1AC934-BABB-4AB9-96B5-2282E8788E21}" type="datetimeFigureOut">
              <a:rPr lang="en-AU" smtClean="0"/>
              <a:t>12/06/2024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C704F39-C231-4CB0-92ED-742F2E16F999}" type="slidenum">
              <a:rPr lang="en-AU" smtClean="0"/>
              <a:t>‹#›</a:t>
            </a:fld>
            <a:endParaRPr lang="en-AU"/>
          </a:p>
        </p:txBody>
      </p:sp>
    </p:spTree>
    <p:extLst>
      <p:ext uri="{BB962C8B-B14F-4D97-AF65-F5344CB8AC3E}">
        <p14:creationId xmlns:p14="http://schemas.microsoft.com/office/powerpoint/2010/main" val="2441903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1AC934-BABB-4AB9-96B5-2282E8788E21}" type="datetimeFigureOut">
              <a:rPr lang="en-AU" smtClean="0"/>
              <a:t>12/06/2024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C704F39-C231-4CB0-92ED-742F2E16F999}" type="slidenum">
              <a:rPr lang="en-AU" smtClean="0"/>
              <a:t>‹#›</a:t>
            </a:fld>
            <a:endParaRPr lang="en-AU"/>
          </a:p>
        </p:txBody>
      </p:sp>
    </p:spTree>
    <p:extLst>
      <p:ext uri="{BB962C8B-B14F-4D97-AF65-F5344CB8AC3E}">
        <p14:creationId xmlns:p14="http://schemas.microsoft.com/office/powerpoint/2010/main" val="3616275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1AC934-BABB-4AB9-96B5-2282E8788E21}" type="datetimeFigureOut">
              <a:rPr lang="en-AU" smtClean="0"/>
              <a:t>12/06/2024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C704F39-C231-4CB0-92ED-742F2E16F999}" type="slidenum">
              <a:rPr lang="en-AU" smtClean="0"/>
              <a:t>‹#›</a:t>
            </a:fld>
            <a:endParaRPr lang="en-AU"/>
          </a:p>
        </p:txBody>
      </p:sp>
    </p:spTree>
    <p:extLst>
      <p:ext uri="{BB962C8B-B14F-4D97-AF65-F5344CB8AC3E}">
        <p14:creationId xmlns:p14="http://schemas.microsoft.com/office/powerpoint/2010/main" val="3678870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1AC934-BABB-4AB9-96B5-2282E8788E21}" type="datetimeFigureOut">
              <a:rPr lang="en-AU" smtClean="0"/>
              <a:t>12/06/2024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C704F39-C231-4CB0-92ED-742F2E16F999}" type="slidenum">
              <a:rPr lang="en-AU" smtClean="0"/>
              <a:t>‹#›</a:t>
            </a:fld>
            <a:endParaRPr lang="en-AU"/>
          </a:p>
        </p:txBody>
      </p:sp>
    </p:spTree>
    <p:extLst>
      <p:ext uri="{BB962C8B-B14F-4D97-AF65-F5344CB8AC3E}">
        <p14:creationId xmlns:p14="http://schemas.microsoft.com/office/powerpoint/2010/main" val="1380471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1AC934-BABB-4AB9-96B5-2282E8788E21}" type="datetimeFigureOut">
              <a:rPr lang="en-AU" smtClean="0"/>
              <a:t>12/06/2024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C704F39-C231-4CB0-92ED-742F2E16F999}" type="slidenum">
              <a:rPr lang="en-AU" smtClean="0"/>
              <a:t>‹#›</a:t>
            </a:fld>
            <a:endParaRPr lang="en-AU"/>
          </a:p>
        </p:txBody>
      </p:sp>
    </p:spTree>
    <p:extLst>
      <p:ext uri="{BB962C8B-B14F-4D97-AF65-F5344CB8AC3E}">
        <p14:creationId xmlns:p14="http://schemas.microsoft.com/office/powerpoint/2010/main" val="6626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1AC934-BABB-4AB9-96B5-2282E8788E21}" type="datetimeFigureOut">
              <a:rPr lang="en-AU" smtClean="0"/>
              <a:t>12/06/2024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7C704F39-C231-4CB0-92ED-742F2E16F999}" type="slidenum">
              <a:rPr lang="en-AU" smtClean="0"/>
              <a:t>‹#›</a:t>
            </a:fld>
            <a:endParaRPr lang="en-AU"/>
          </a:p>
        </p:txBody>
      </p:sp>
    </p:spTree>
    <p:extLst>
      <p:ext uri="{BB962C8B-B14F-4D97-AF65-F5344CB8AC3E}">
        <p14:creationId xmlns:p14="http://schemas.microsoft.com/office/powerpoint/2010/main" val="4212384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1AC934-BABB-4AB9-96B5-2282E8788E21}" type="datetimeFigureOut">
              <a:rPr lang="en-AU" smtClean="0"/>
              <a:t>12/06/2024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7C704F39-C231-4CB0-92ED-742F2E16F999}" type="slidenum">
              <a:rPr lang="en-AU" smtClean="0"/>
              <a:t>‹#›</a:t>
            </a:fld>
            <a:endParaRPr lang="en-AU"/>
          </a:p>
        </p:txBody>
      </p:sp>
    </p:spTree>
    <p:extLst>
      <p:ext uri="{BB962C8B-B14F-4D97-AF65-F5344CB8AC3E}">
        <p14:creationId xmlns:p14="http://schemas.microsoft.com/office/powerpoint/2010/main" val="1657594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1AC934-BABB-4AB9-96B5-2282E8788E21}" type="datetimeFigureOut">
              <a:rPr lang="en-AU" smtClean="0"/>
              <a:t>12/06/2024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7C704F39-C231-4CB0-92ED-742F2E16F999}" type="slidenum">
              <a:rPr lang="en-AU" smtClean="0"/>
              <a:t>‹#›</a:t>
            </a:fld>
            <a:endParaRPr lang="en-AU"/>
          </a:p>
        </p:txBody>
      </p:sp>
    </p:spTree>
    <p:extLst>
      <p:ext uri="{BB962C8B-B14F-4D97-AF65-F5344CB8AC3E}">
        <p14:creationId xmlns:p14="http://schemas.microsoft.com/office/powerpoint/2010/main" val="643461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1AC934-BABB-4AB9-96B5-2282E8788E21}" type="datetimeFigureOut">
              <a:rPr lang="en-AU" smtClean="0"/>
              <a:t>12/06/2024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C704F39-C231-4CB0-92ED-742F2E16F999}" type="slidenum">
              <a:rPr lang="en-AU" smtClean="0"/>
              <a:t>‹#›</a:t>
            </a:fld>
            <a:endParaRPr lang="en-AU"/>
          </a:p>
        </p:txBody>
      </p:sp>
    </p:spTree>
    <p:extLst>
      <p:ext uri="{BB962C8B-B14F-4D97-AF65-F5344CB8AC3E}">
        <p14:creationId xmlns:p14="http://schemas.microsoft.com/office/powerpoint/2010/main" val="2757926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1AC934-BABB-4AB9-96B5-2282E8788E21}" type="datetimeFigureOut">
              <a:rPr lang="en-AU" smtClean="0"/>
              <a:t>12/06/2024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C704F39-C231-4CB0-92ED-742F2E16F999}" type="slidenum">
              <a:rPr lang="en-AU" smtClean="0"/>
              <a:t>‹#›</a:t>
            </a:fld>
            <a:endParaRPr lang="en-AU"/>
          </a:p>
        </p:txBody>
      </p:sp>
    </p:spTree>
    <p:extLst>
      <p:ext uri="{BB962C8B-B14F-4D97-AF65-F5344CB8AC3E}">
        <p14:creationId xmlns:p14="http://schemas.microsoft.com/office/powerpoint/2010/main" val="2823207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1AC934-BABB-4AB9-96B5-2282E8788E21}" type="datetimeFigureOut">
              <a:rPr lang="en-AU" smtClean="0"/>
              <a:t>12/06/2024</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704F39-C231-4CB0-92ED-742F2E16F999}" type="slidenum">
              <a:rPr lang="en-AU" smtClean="0"/>
              <a:t>‹#›</a:t>
            </a:fld>
            <a:endParaRPr lang="en-AU"/>
          </a:p>
        </p:txBody>
      </p:sp>
    </p:spTree>
    <p:extLst>
      <p:ext uri="{BB962C8B-B14F-4D97-AF65-F5344CB8AC3E}">
        <p14:creationId xmlns:p14="http://schemas.microsoft.com/office/powerpoint/2010/main" val="428064404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3.png"/><Relationship Id="rId7" Type="http://schemas.openxmlformats.org/officeDocument/2006/relationships/diagramColors" Target="../diagrams/colors4.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1.sv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https://www.library.nsw.uca.org.au/"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7.sv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customXml" Target="../ink/ink6.xml"/><Relationship Id="rId3" Type="http://schemas.openxmlformats.org/officeDocument/2006/relationships/image" Target="../media/image41.png"/><Relationship Id="rId7" Type="http://schemas.openxmlformats.org/officeDocument/2006/relationships/image" Target="../media/image37.png"/><Relationship Id="rId12" Type="http://schemas.openxmlformats.org/officeDocument/2006/relationships/customXml" Target="../ink/ink5.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customXml" Target="../ink/ink2.xml"/><Relationship Id="rId11" Type="http://schemas.openxmlformats.org/officeDocument/2006/relationships/image" Target="../media/image390.png"/><Relationship Id="rId5" Type="http://schemas.openxmlformats.org/officeDocument/2006/relationships/image" Target="../media/image360.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380.png"/></Relationships>
</file>

<file path=ppt/slides/_rels/slide2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hyperlink" Target="https://pixabay.com/en/help-information-problem-solution-1013700/"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hyperlink" Target="mailto:library@nswacr.uca.org.au"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2.pn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1">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Magnifying glass">
            <a:extLst>
              <a:ext uri="{FF2B5EF4-FFF2-40B4-BE49-F238E27FC236}">
                <a16:creationId xmlns:a16="http://schemas.microsoft.com/office/drawing/2014/main" id="{B246A20E-BE2D-A976-CD08-ED7EC74324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1239" y="1525536"/>
            <a:ext cx="3775459" cy="3775459"/>
          </a:xfrm>
          <a:prstGeom prst="rect">
            <a:avLst/>
          </a:prstGeom>
        </p:spPr>
      </p:pic>
      <p:sp>
        <p:nvSpPr>
          <p:cNvPr id="23" name="Freeform: Shape 13">
            <a:extLst>
              <a:ext uri="{FF2B5EF4-FFF2-40B4-BE49-F238E27FC236}">
                <a16:creationId xmlns:a16="http://schemas.microsoft.com/office/drawing/2014/main" id="{B9A1D9BC-1455-4308-9ABD-A3F8EDB67A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6068" y="320442"/>
            <a:ext cx="6572492" cy="6212748"/>
          </a:xfrm>
          <a:custGeom>
            <a:avLst/>
            <a:gdLst>
              <a:gd name="connsiteX0" fmla="*/ 0 w 6572492"/>
              <a:gd name="connsiteY0" fmla="*/ 0 h 6212748"/>
              <a:gd name="connsiteX1" fmla="*/ 2248593 w 6572492"/>
              <a:gd name="connsiteY1" fmla="*/ 0 h 6212748"/>
              <a:gd name="connsiteX2" fmla="*/ 2694770 w 6572492"/>
              <a:gd name="connsiteY2" fmla="*/ 0 h 6212748"/>
              <a:gd name="connsiteX3" fmla="*/ 2991094 w 6572492"/>
              <a:gd name="connsiteY3" fmla="*/ 0 h 6212748"/>
              <a:gd name="connsiteX4" fmla="*/ 6572492 w 6572492"/>
              <a:gd name="connsiteY4" fmla="*/ 0 h 6212748"/>
              <a:gd name="connsiteX5" fmla="*/ 6572492 w 6572492"/>
              <a:gd name="connsiteY5" fmla="*/ 2864954 h 6212748"/>
              <a:gd name="connsiteX6" fmla="*/ 3129047 w 6572492"/>
              <a:gd name="connsiteY6" fmla="*/ 6212748 h 6212748"/>
              <a:gd name="connsiteX7" fmla="*/ 2694770 w 6572492"/>
              <a:gd name="connsiteY7" fmla="*/ 6212748 h 6212748"/>
              <a:gd name="connsiteX8" fmla="*/ 2248593 w 6572492"/>
              <a:gd name="connsiteY8" fmla="*/ 6212748 h 6212748"/>
              <a:gd name="connsiteX9" fmla="*/ 0 w 6572492"/>
              <a:gd name="connsiteY9" fmla="*/ 6212748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72492" h="6212748">
                <a:moveTo>
                  <a:pt x="0" y="0"/>
                </a:moveTo>
                <a:lnTo>
                  <a:pt x="2248593" y="0"/>
                </a:lnTo>
                <a:lnTo>
                  <a:pt x="2694770" y="0"/>
                </a:lnTo>
                <a:lnTo>
                  <a:pt x="2991094" y="0"/>
                </a:lnTo>
                <a:lnTo>
                  <a:pt x="6572492" y="0"/>
                </a:lnTo>
                <a:lnTo>
                  <a:pt x="6572492" y="2864954"/>
                </a:lnTo>
                <a:lnTo>
                  <a:pt x="3129047" y="6212748"/>
                </a:lnTo>
                <a:lnTo>
                  <a:pt x="2694770" y="6212748"/>
                </a:lnTo>
                <a:lnTo>
                  <a:pt x="2248593"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Right Triangle 15">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17">
            <a:extLst>
              <a:ext uri="{FF2B5EF4-FFF2-40B4-BE49-F238E27FC236}">
                <a16:creationId xmlns:a16="http://schemas.microsoft.com/office/drawing/2014/main" id="{4A62647B-1222-407C-8740-5A497612B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33E93D-B505-20C6-E4F3-9C2302FFAC94}"/>
              </a:ext>
            </a:extLst>
          </p:cNvPr>
          <p:cNvSpPr>
            <a:spLocks noGrp="1"/>
          </p:cNvSpPr>
          <p:nvPr>
            <p:ph type="ctrTitle"/>
          </p:nvPr>
        </p:nvSpPr>
        <p:spPr>
          <a:xfrm>
            <a:off x="5775961" y="2787804"/>
            <a:ext cx="5384800" cy="3211551"/>
          </a:xfrm>
        </p:spPr>
        <p:txBody>
          <a:bodyPr anchor="b">
            <a:normAutofit fontScale="90000"/>
          </a:bodyPr>
          <a:lstStyle/>
          <a:p>
            <a:pPr algn="l">
              <a:spcAft>
                <a:spcPts val="816"/>
              </a:spcAft>
            </a:pPr>
            <a:r>
              <a:rPr lang="en-US" sz="2300" dirty="0">
                <a:latin typeface="Calibri" panose="020F0502020204030204" pitchFamily="34" charset="0"/>
                <a:ea typeface="Calibri" panose="020F0502020204030204" pitchFamily="34" charset="0"/>
                <a:cs typeface="Times New Roman" panose="02020603050405020304" pitchFamily="18" charset="0"/>
              </a:rPr>
              <a:t>This resource is an introduction to searching in ‘Revelation’, the way results are displayed and some other features which are available.</a:t>
            </a:r>
            <a:br>
              <a:rPr lang="en-AU" sz="2300" dirty="0">
                <a:latin typeface="Calibri" panose="020F0502020204030204" pitchFamily="34" charset="0"/>
                <a:ea typeface="Calibri" panose="020F0502020204030204" pitchFamily="34" charset="0"/>
                <a:cs typeface="Times New Roman" panose="02020603050405020304" pitchFamily="18" charset="0"/>
              </a:rPr>
            </a:br>
            <a:r>
              <a:rPr lang="en-US" sz="2300" dirty="0">
                <a:latin typeface="Calibri" panose="020F0502020204030204" pitchFamily="34" charset="0"/>
                <a:ea typeface="Calibri" panose="020F0502020204030204" pitchFamily="34" charset="0"/>
                <a:cs typeface="Times New Roman" panose="02020603050405020304" pitchFamily="18" charset="0"/>
              </a:rPr>
              <a:t>When you search Revelation you can locate Print books, eBooks and Full Text Journal articles from one search.</a:t>
            </a:r>
            <a:br>
              <a:rPr lang="en-US" sz="2300" dirty="0">
                <a:latin typeface="Calibri" panose="020F0502020204030204" pitchFamily="34" charset="0"/>
                <a:ea typeface="Calibri" panose="020F0502020204030204" pitchFamily="34" charset="0"/>
                <a:cs typeface="Times New Roman" panose="02020603050405020304" pitchFamily="18" charset="0"/>
              </a:rPr>
            </a:br>
            <a:r>
              <a:rPr lang="en-US" sz="2300"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There are separate sets of slides which help you to access eBooks and Full text Journal articles.</a:t>
            </a:r>
            <a:br>
              <a:rPr lang="en-AU" sz="2300" i="1" dirty="0">
                <a:solidFill>
                  <a:srgbClr val="FF0000"/>
                </a:solidFill>
                <a:latin typeface="Calibri" panose="020F0502020204030204" pitchFamily="34" charset="0"/>
                <a:ea typeface="Calibri" panose="020F0502020204030204" pitchFamily="34" charset="0"/>
                <a:cs typeface="Times New Roman" panose="02020603050405020304" pitchFamily="18" charset="0"/>
              </a:rPr>
            </a:br>
            <a:endParaRPr lang="en-AU" sz="2300" i="1" dirty="0">
              <a:solidFill>
                <a:srgbClr val="FF0000"/>
              </a:solidFill>
            </a:endParaRPr>
          </a:p>
        </p:txBody>
      </p:sp>
      <p:sp>
        <p:nvSpPr>
          <p:cNvPr id="3" name="Subtitle 2">
            <a:extLst>
              <a:ext uri="{FF2B5EF4-FFF2-40B4-BE49-F238E27FC236}">
                <a16:creationId xmlns:a16="http://schemas.microsoft.com/office/drawing/2014/main" id="{97BB1F37-FC04-4D72-6469-AC400A878A1A}"/>
              </a:ext>
            </a:extLst>
          </p:cNvPr>
          <p:cNvSpPr>
            <a:spLocks noGrp="1"/>
          </p:cNvSpPr>
          <p:nvPr>
            <p:ph type="subTitle" idx="1"/>
          </p:nvPr>
        </p:nvSpPr>
        <p:spPr>
          <a:xfrm>
            <a:off x="5775961" y="1338147"/>
            <a:ext cx="4438556" cy="1217856"/>
          </a:xfrm>
        </p:spPr>
        <p:txBody>
          <a:bodyPr anchor="t">
            <a:normAutofit/>
          </a:bodyPr>
          <a:lstStyle/>
          <a:p>
            <a:pPr algn="l"/>
            <a:r>
              <a:rPr lang="en-AU" sz="3200" b="1" cap="none" dirty="0">
                <a:solidFill>
                  <a:srgbClr val="C00000"/>
                </a:solidFill>
                <a:latin typeface="+mn-lt"/>
              </a:rPr>
              <a:t>Searching Revelation</a:t>
            </a:r>
            <a:endParaRPr lang="en-AU" sz="3200" dirty="0">
              <a:solidFill>
                <a:srgbClr val="C00000"/>
              </a:solidFill>
            </a:endParaRPr>
          </a:p>
          <a:p>
            <a:pPr algn="l"/>
            <a:endParaRPr lang="en-AU" sz="2000" dirty="0"/>
          </a:p>
        </p:txBody>
      </p:sp>
    </p:spTree>
    <p:extLst>
      <p:ext uri="{BB962C8B-B14F-4D97-AF65-F5344CB8AC3E}">
        <p14:creationId xmlns:p14="http://schemas.microsoft.com/office/powerpoint/2010/main" val="31289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91DC6ABD-215C-4EA8-A483-CEF5B99AB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54" name="Straight Connector 53">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Rectangle 56">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6598" y="269324"/>
            <a:ext cx="6116779"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E2381C7-2195-838B-E5E3-7E9301A73BB1}"/>
              </a:ext>
            </a:extLst>
          </p:cNvPr>
          <p:cNvPicPr>
            <a:picLocks noChangeAspect="1"/>
          </p:cNvPicPr>
          <p:nvPr/>
        </p:nvPicPr>
        <p:blipFill rotWithShape="1">
          <a:blip r:embed="rId2"/>
          <a:srcRect r="15294"/>
          <a:stretch/>
        </p:blipFill>
        <p:spPr>
          <a:xfrm>
            <a:off x="4776934" y="269326"/>
            <a:ext cx="6720980" cy="6208774"/>
          </a:xfrm>
          <a:prstGeom prst="rect">
            <a:avLst/>
          </a:prstGeom>
        </p:spPr>
      </p:pic>
      <p:sp>
        <p:nvSpPr>
          <p:cNvPr id="6" name="Oval 5">
            <a:extLst>
              <a:ext uri="{FF2B5EF4-FFF2-40B4-BE49-F238E27FC236}">
                <a16:creationId xmlns:a16="http://schemas.microsoft.com/office/drawing/2014/main" id="{BE6586C6-672D-DDF3-7295-057A187E726A}"/>
              </a:ext>
            </a:extLst>
          </p:cNvPr>
          <p:cNvSpPr/>
          <p:nvPr/>
        </p:nvSpPr>
        <p:spPr>
          <a:xfrm>
            <a:off x="4777913" y="4677723"/>
            <a:ext cx="1587718" cy="564418"/>
          </a:xfrm>
          <a:prstGeom prst="ellipse">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9D9E40D-382A-1C3A-5583-0F016ED03451}"/>
              </a:ext>
            </a:extLst>
          </p:cNvPr>
          <p:cNvSpPr txBox="1"/>
          <p:nvPr/>
        </p:nvSpPr>
        <p:spPr>
          <a:xfrm>
            <a:off x="481223" y="760301"/>
            <a:ext cx="3934273" cy="2031325"/>
          </a:xfrm>
          <a:prstGeom prst="rect">
            <a:avLst/>
          </a:prstGeom>
          <a:noFill/>
        </p:spPr>
        <p:txBody>
          <a:bodyPr wrap="square" rtlCol="0">
            <a:spAutoFit/>
          </a:bodyPr>
          <a:lstStyle/>
          <a:p>
            <a:pPr algn="ctr" defTabSz="914400">
              <a:lnSpc>
                <a:spcPct val="90000"/>
              </a:lnSpc>
              <a:spcAft>
                <a:spcPts val="600"/>
              </a:spcAft>
              <a:defRPr/>
            </a:pPr>
            <a:r>
              <a:rPr lang="en-US" sz="2200" dirty="0"/>
              <a:t>A </a:t>
            </a:r>
            <a:r>
              <a:rPr lang="en-US" sz="2200" dirty="0">
                <a:solidFill>
                  <a:srgbClr val="FF0000"/>
                </a:solidFill>
              </a:rPr>
              <a:t>second</a:t>
            </a:r>
            <a:r>
              <a:rPr lang="en-US" sz="2200" dirty="0"/>
              <a:t> way to find a book by a particular Author is to search for topic, such as Christology and then to filter all the results using ‘Author/Creator’</a:t>
            </a:r>
          </a:p>
          <a:p>
            <a:pPr algn="ctr"/>
            <a:endParaRPr lang="en-US" sz="2200" dirty="0"/>
          </a:p>
        </p:txBody>
      </p:sp>
      <p:sp>
        <p:nvSpPr>
          <p:cNvPr id="8" name="Arrow: Down 7">
            <a:extLst>
              <a:ext uri="{FF2B5EF4-FFF2-40B4-BE49-F238E27FC236}">
                <a16:creationId xmlns:a16="http://schemas.microsoft.com/office/drawing/2014/main" id="{CD06CA34-A09E-19AA-9A9B-3DFC4DF28853}"/>
              </a:ext>
            </a:extLst>
          </p:cNvPr>
          <p:cNvSpPr/>
          <p:nvPr/>
        </p:nvSpPr>
        <p:spPr>
          <a:xfrm>
            <a:off x="2207129" y="2695256"/>
            <a:ext cx="543697" cy="678456"/>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99226F2-5954-DC26-134F-46ACD554E266}"/>
              </a:ext>
            </a:extLst>
          </p:cNvPr>
          <p:cNvPicPr>
            <a:picLocks noChangeAspect="1"/>
          </p:cNvPicPr>
          <p:nvPr/>
        </p:nvPicPr>
        <p:blipFill rotWithShape="1">
          <a:blip r:embed="rId3"/>
          <a:srcRect r="2059"/>
          <a:stretch/>
        </p:blipFill>
        <p:spPr>
          <a:xfrm>
            <a:off x="230848" y="3818212"/>
            <a:ext cx="4315239" cy="704948"/>
          </a:xfrm>
          <a:prstGeom prst="rect">
            <a:avLst/>
          </a:prstGeom>
        </p:spPr>
      </p:pic>
      <p:sp>
        <p:nvSpPr>
          <p:cNvPr id="10" name="Oval 9">
            <a:extLst>
              <a:ext uri="{FF2B5EF4-FFF2-40B4-BE49-F238E27FC236}">
                <a16:creationId xmlns:a16="http://schemas.microsoft.com/office/drawing/2014/main" id="{884673D1-95EF-10F3-D82E-6507C1BC2231}"/>
              </a:ext>
            </a:extLst>
          </p:cNvPr>
          <p:cNvSpPr/>
          <p:nvPr/>
        </p:nvSpPr>
        <p:spPr>
          <a:xfrm>
            <a:off x="187354" y="4151299"/>
            <a:ext cx="1002538" cy="405358"/>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204F6A0-6F52-77D7-8078-8DEAB2C83C11}"/>
              </a:ext>
            </a:extLst>
          </p:cNvPr>
          <p:cNvSpPr txBox="1"/>
          <p:nvPr/>
        </p:nvSpPr>
        <p:spPr>
          <a:xfrm>
            <a:off x="468222" y="5169891"/>
            <a:ext cx="3960273" cy="923330"/>
          </a:xfrm>
          <a:prstGeom prst="rect">
            <a:avLst/>
          </a:prstGeom>
          <a:noFill/>
        </p:spPr>
        <p:txBody>
          <a:bodyPr wrap="square" rtlCol="0">
            <a:spAutoFit/>
          </a:bodyPr>
          <a:lstStyle/>
          <a:p>
            <a:pPr algn="ctr" defTabSz="914400">
              <a:lnSpc>
                <a:spcPct val="90000"/>
              </a:lnSpc>
              <a:spcAft>
                <a:spcPts val="600"/>
              </a:spcAft>
            </a:pPr>
            <a:r>
              <a:rPr lang="en-US" sz="2000" dirty="0"/>
              <a:t>On the results page, scroll down the Left Hand column until you reach </a:t>
            </a:r>
            <a:r>
              <a:rPr lang="en-US" sz="2000" dirty="0">
                <a:solidFill>
                  <a:srgbClr val="FF0000"/>
                </a:solidFill>
              </a:rPr>
              <a:t>‘Author/Creator</a:t>
            </a:r>
            <a:r>
              <a:rPr lang="en-US" sz="2000" dirty="0"/>
              <a:t>’ and click on this.</a:t>
            </a:r>
          </a:p>
        </p:txBody>
      </p:sp>
    </p:spTree>
    <p:extLst>
      <p:ext uri="{BB962C8B-B14F-4D97-AF65-F5344CB8AC3E}">
        <p14:creationId xmlns:p14="http://schemas.microsoft.com/office/powerpoint/2010/main" val="3845989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D4C74C1C-EF2E-40CF-A712-656E694E67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644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5"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able&#10;&#10;Description automatically generated">
            <a:extLst>
              <a:ext uri="{FF2B5EF4-FFF2-40B4-BE49-F238E27FC236}">
                <a16:creationId xmlns:a16="http://schemas.microsoft.com/office/drawing/2014/main" id="{185656AB-6255-CAFB-F20D-1A7D4AC7EC5A}"/>
              </a:ext>
            </a:extLst>
          </p:cNvPr>
          <p:cNvPicPr>
            <a:picLocks noChangeAspect="1"/>
          </p:cNvPicPr>
          <p:nvPr/>
        </p:nvPicPr>
        <p:blipFill>
          <a:blip r:embed="rId3"/>
          <a:stretch>
            <a:fillRect/>
          </a:stretch>
        </p:blipFill>
        <p:spPr>
          <a:xfrm>
            <a:off x="971835" y="627954"/>
            <a:ext cx="3362066" cy="5353373"/>
          </a:xfrm>
          <a:prstGeom prst="rect">
            <a:avLst/>
          </a:prstGeom>
        </p:spPr>
      </p:pic>
      <p:graphicFrame>
        <p:nvGraphicFramePr>
          <p:cNvPr id="44" name="TextBox 1">
            <a:extLst>
              <a:ext uri="{FF2B5EF4-FFF2-40B4-BE49-F238E27FC236}">
                <a16:creationId xmlns:a16="http://schemas.microsoft.com/office/drawing/2014/main" id="{74BDC3F6-0FBC-BDE3-2609-FC9148FEA1DB}"/>
              </a:ext>
            </a:extLst>
          </p:cNvPr>
          <p:cNvGraphicFramePr/>
          <p:nvPr/>
        </p:nvGraphicFramePr>
        <p:xfrm>
          <a:off x="5766262" y="2620641"/>
          <a:ext cx="5837750" cy="30237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43512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3" name="TextBox 2">
            <a:extLst>
              <a:ext uri="{FF2B5EF4-FFF2-40B4-BE49-F238E27FC236}">
                <a16:creationId xmlns:a16="http://schemas.microsoft.com/office/drawing/2014/main" id="{03EA06FB-8EA2-6940-D0E8-E95E50A4E87A}"/>
              </a:ext>
            </a:extLst>
          </p:cNvPr>
          <p:cNvGraphicFramePr/>
          <p:nvPr>
            <p:extLst>
              <p:ext uri="{D42A27DB-BD31-4B8C-83A1-F6EECF244321}">
                <p14:modId xmlns:p14="http://schemas.microsoft.com/office/powerpoint/2010/main" val="1240889283"/>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12D3970D-5610-3A5B-6A65-A5634092E84D}"/>
              </a:ext>
            </a:extLst>
          </p:cNvPr>
          <p:cNvSpPr/>
          <p:nvPr/>
        </p:nvSpPr>
        <p:spPr>
          <a:xfrm>
            <a:off x="-2" y="-491"/>
            <a:ext cx="12192000" cy="1576446"/>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3025609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25">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ight Triangle 27">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29">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88ABD09-DC53-DE1E-7054-374C5714FFE2}"/>
              </a:ext>
            </a:extLst>
          </p:cNvPr>
          <p:cNvSpPr txBox="1"/>
          <p:nvPr/>
        </p:nvSpPr>
        <p:spPr>
          <a:xfrm>
            <a:off x="1507785" y="1154590"/>
            <a:ext cx="9173029" cy="1408222"/>
          </a:xfrm>
          <a:prstGeom prst="rect">
            <a:avLst/>
          </a:prstGeom>
        </p:spPr>
        <p:txBody>
          <a:bodyPr vert="horz" lIns="91440" tIns="45720" rIns="91440" bIns="45720" rtlCol="0" anchor="t">
            <a:normAutofit/>
          </a:bodyPr>
          <a:lstStyle/>
          <a:p>
            <a:pPr defTabSz="914400">
              <a:lnSpc>
                <a:spcPct val="90000"/>
              </a:lnSpc>
              <a:spcAft>
                <a:spcPts val="600"/>
              </a:spcAft>
            </a:pPr>
            <a:r>
              <a:rPr lang="en-US" sz="2400" dirty="0"/>
              <a:t>The </a:t>
            </a:r>
            <a:r>
              <a:rPr lang="en-US" sz="2400" dirty="0">
                <a:solidFill>
                  <a:srgbClr val="FF0000"/>
                </a:solidFill>
              </a:rPr>
              <a:t>third</a:t>
            </a:r>
            <a:r>
              <a:rPr lang="en-US" sz="2400" dirty="0"/>
              <a:t> way you can limit your search results is to click on the hyperlink for the Author’s name in a record. </a:t>
            </a:r>
          </a:p>
        </p:txBody>
      </p:sp>
      <p:pic>
        <p:nvPicPr>
          <p:cNvPr id="3" name="Picture 2" descr="Application&#10;&#10;Description automatically generated with low confidence">
            <a:extLst>
              <a:ext uri="{FF2B5EF4-FFF2-40B4-BE49-F238E27FC236}">
                <a16:creationId xmlns:a16="http://schemas.microsoft.com/office/drawing/2014/main" id="{E348A99E-65CC-5359-7635-16922403B7DE}"/>
              </a:ext>
            </a:extLst>
          </p:cNvPr>
          <p:cNvPicPr>
            <a:picLocks noChangeAspect="1"/>
          </p:cNvPicPr>
          <p:nvPr/>
        </p:nvPicPr>
        <p:blipFill>
          <a:blip r:embed="rId3"/>
          <a:stretch>
            <a:fillRect/>
          </a:stretch>
        </p:blipFill>
        <p:spPr>
          <a:xfrm>
            <a:off x="1271832" y="2253690"/>
            <a:ext cx="8801311" cy="3278488"/>
          </a:xfrm>
          <a:prstGeom prst="rect">
            <a:avLst/>
          </a:prstGeom>
        </p:spPr>
      </p:pic>
      <p:sp>
        <p:nvSpPr>
          <p:cNvPr id="4" name="Oval 3">
            <a:extLst>
              <a:ext uri="{FF2B5EF4-FFF2-40B4-BE49-F238E27FC236}">
                <a16:creationId xmlns:a16="http://schemas.microsoft.com/office/drawing/2014/main" id="{8B430A19-BAB1-9771-C968-0F6ACA346F49}"/>
              </a:ext>
            </a:extLst>
          </p:cNvPr>
          <p:cNvSpPr/>
          <p:nvPr/>
        </p:nvSpPr>
        <p:spPr>
          <a:xfrm>
            <a:off x="3494499" y="3199684"/>
            <a:ext cx="1654629" cy="418011"/>
          </a:xfrm>
          <a:prstGeom prst="ellipse">
            <a:avLst/>
          </a:prstGeom>
          <a:noFill/>
          <a:ln w="412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8137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25">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ight Triangle 27">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29">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FFAC29F-90D2-771A-FB52-C124C6EE8CB8}"/>
              </a:ext>
            </a:extLst>
          </p:cNvPr>
          <p:cNvPicPr>
            <a:picLocks noChangeAspect="1"/>
          </p:cNvPicPr>
          <p:nvPr/>
        </p:nvPicPr>
        <p:blipFill>
          <a:blip r:embed="rId3"/>
          <a:stretch>
            <a:fillRect/>
          </a:stretch>
        </p:blipFill>
        <p:spPr>
          <a:xfrm>
            <a:off x="1136394" y="836835"/>
            <a:ext cx="7468305" cy="3566116"/>
          </a:xfrm>
          <a:prstGeom prst="rect">
            <a:avLst/>
          </a:prstGeom>
        </p:spPr>
      </p:pic>
      <p:sp>
        <p:nvSpPr>
          <p:cNvPr id="5" name="TextBox 4">
            <a:extLst>
              <a:ext uri="{FF2B5EF4-FFF2-40B4-BE49-F238E27FC236}">
                <a16:creationId xmlns:a16="http://schemas.microsoft.com/office/drawing/2014/main" id="{088ABD09-DC53-DE1E-7054-374C5714FFE2}"/>
              </a:ext>
            </a:extLst>
          </p:cNvPr>
          <p:cNvSpPr txBox="1"/>
          <p:nvPr/>
        </p:nvSpPr>
        <p:spPr>
          <a:xfrm>
            <a:off x="1132114" y="4612943"/>
            <a:ext cx="9173029" cy="1408222"/>
          </a:xfrm>
          <a:prstGeom prst="rect">
            <a:avLst/>
          </a:prstGeom>
        </p:spPr>
        <p:txBody>
          <a:bodyPr vert="horz" lIns="91440" tIns="45720" rIns="91440" bIns="45720" rtlCol="0" anchor="t">
            <a:normAutofit/>
          </a:bodyPr>
          <a:lstStyle/>
          <a:p>
            <a:pPr defTabSz="914400">
              <a:lnSpc>
                <a:spcPct val="90000"/>
              </a:lnSpc>
              <a:spcAft>
                <a:spcPts val="600"/>
              </a:spcAft>
            </a:pPr>
            <a:r>
              <a:rPr lang="en-US" sz="2200" dirty="0"/>
              <a:t>This will retrieve all the books written by that Author, not just the ones that relate to your search.</a:t>
            </a:r>
          </a:p>
          <a:p>
            <a:pPr defTabSz="914400">
              <a:lnSpc>
                <a:spcPct val="90000"/>
              </a:lnSpc>
              <a:spcAft>
                <a:spcPts val="600"/>
              </a:spcAft>
            </a:pPr>
            <a:r>
              <a:rPr lang="en-US" sz="2200" dirty="0"/>
              <a:t>In the LH column, you can filter the </a:t>
            </a:r>
            <a:r>
              <a:rPr lang="en-US" sz="2200" dirty="0">
                <a:solidFill>
                  <a:srgbClr val="FF0000"/>
                </a:solidFill>
              </a:rPr>
              <a:t>Material Type </a:t>
            </a:r>
            <a:r>
              <a:rPr lang="en-US" sz="2200" dirty="0"/>
              <a:t>by Print Book or eBook.</a:t>
            </a:r>
          </a:p>
        </p:txBody>
      </p:sp>
      <p:sp>
        <p:nvSpPr>
          <p:cNvPr id="2" name="Oval 1">
            <a:extLst>
              <a:ext uri="{FF2B5EF4-FFF2-40B4-BE49-F238E27FC236}">
                <a16:creationId xmlns:a16="http://schemas.microsoft.com/office/drawing/2014/main" id="{EEF1E8EB-AF2C-F3CF-632B-4DA04DE65649}"/>
              </a:ext>
            </a:extLst>
          </p:cNvPr>
          <p:cNvSpPr/>
          <p:nvPr/>
        </p:nvSpPr>
        <p:spPr>
          <a:xfrm>
            <a:off x="1295400" y="3949700"/>
            <a:ext cx="1346200" cy="453251"/>
          </a:xfrm>
          <a:prstGeom prst="ellipse">
            <a:avLst/>
          </a:prstGeom>
          <a:noFill/>
          <a:ln w="412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9461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7EE2F-06BA-CF2C-3676-4F8FEC99E898}"/>
              </a:ext>
            </a:extLst>
          </p:cNvPr>
          <p:cNvSpPr>
            <a:spLocks noGrp="1"/>
          </p:cNvSpPr>
          <p:nvPr>
            <p:ph type="title"/>
          </p:nvPr>
        </p:nvSpPr>
        <p:spPr/>
        <p:txBody>
          <a:bodyPr>
            <a:normAutofit fontScale="90000"/>
          </a:bodyPr>
          <a:lstStyle/>
          <a:p>
            <a:r>
              <a:rPr lang="en-AU" sz="4400" dirty="0"/>
              <a:t>You have now explored the basic features of Revelation. If you wish to explore some other features, please view the rest of these slides</a:t>
            </a:r>
            <a:r>
              <a:rPr lang="en-AU" dirty="0"/>
              <a:t>.</a:t>
            </a:r>
            <a:br>
              <a:rPr lang="en-AU" dirty="0"/>
            </a:br>
            <a:endParaRPr lang="en-AU" dirty="0"/>
          </a:p>
        </p:txBody>
      </p:sp>
      <p:sp>
        <p:nvSpPr>
          <p:cNvPr id="3" name="Text Placeholder 2">
            <a:extLst>
              <a:ext uri="{FF2B5EF4-FFF2-40B4-BE49-F238E27FC236}">
                <a16:creationId xmlns:a16="http://schemas.microsoft.com/office/drawing/2014/main" id="{31D5356A-AD07-22AB-DA66-359F95329EF1}"/>
              </a:ext>
            </a:extLst>
          </p:cNvPr>
          <p:cNvSpPr>
            <a:spLocks noGrp="1"/>
          </p:cNvSpPr>
          <p:nvPr>
            <p:ph type="body" idx="1"/>
          </p:nvPr>
        </p:nvSpPr>
        <p:spPr/>
        <p:txBody>
          <a:bodyPr>
            <a:normAutofit/>
          </a:bodyPr>
          <a:lstStyle/>
          <a:p>
            <a:br>
              <a:rPr lang="en-AU" dirty="0"/>
            </a:br>
            <a:r>
              <a:rPr lang="en-AU" i="1" dirty="0">
                <a:solidFill>
                  <a:srgbClr val="FF0000"/>
                </a:solidFill>
              </a:rPr>
              <a:t>There are separate sets of slides which shows how you access eBooks and </a:t>
            </a:r>
            <a:r>
              <a:rPr lang="en-AU" i="1" dirty="0" err="1">
                <a:solidFill>
                  <a:srgbClr val="FF0000"/>
                </a:solidFill>
              </a:rPr>
              <a:t>eJournals</a:t>
            </a:r>
            <a:endParaRPr lang="en-AU" i="1" dirty="0">
              <a:solidFill>
                <a:srgbClr val="FF0000"/>
              </a:solidFill>
            </a:endParaRPr>
          </a:p>
        </p:txBody>
      </p:sp>
    </p:spTree>
    <p:extLst>
      <p:ext uri="{BB962C8B-B14F-4D97-AF65-F5344CB8AC3E}">
        <p14:creationId xmlns:p14="http://schemas.microsoft.com/office/powerpoint/2010/main" val="3171410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Right Triangle 13">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Question mark">
            <a:extLst>
              <a:ext uri="{FF2B5EF4-FFF2-40B4-BE49-F238E27FC236}">
                <a16:creationId xmlns:a16="http://schemas.microsoft.com/office/drawing/2014/main" id="{09B027BD-00CF-2839-088B-4EDB494FA2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99051" y="939333"/>
            <a:ext cx="4979334" cy="4979334"/>
          </a:xfrm>
          <a:prstGeom prst="rect">
            <a:avLst/>
          </a:prstGeom>
        </p:spPr>
      </p:pic>
      <p:sp>
        <p:nvSpPr>
          <p:cNvPr id="3" name="TextBox 2">
            <a:extLst>
              <a:ext uri="{FF2B5EF4-FFF2-40B4-BE49-F238E27FC236}">
                <a16:creationId xmlns:a16="http://schemas.microsoft.com/office/drawing/2014/main" id="{5C0118F0-56F9-9140-3C38-2C095BCA6E71}"/>
              </a:ext>
            </a:extLst>
          </p:cNvPr>
          <p:cNvSpPr txBox="1"/>
          <p:nvPr/>
        </p:nvSpPr>
        <p:spPr>
          <a:xfrm>
            <a:off x="1598391" y="2737486"/>
            <a:ext cx="6094476" cy="847604"/>
          </a:xfrm>
          <a:prstGeom prst="rect">
            <a:avLst/>
          </a:prstGeom>
          <a:noFill/>
        </p:spPr>
        <p:txBody>
          <a:bodyPr wrap="square">
            <a:spAutoFit/>
          </a:bodyPr>
          <a:lstStyle/>
          <a:p>
            <a:pPr>
              <a:lnSpc>
                <a:spcPct val="107000"/>
              </a:lnSpc>
              <a:spcAft>
                <a:spcPts val="800"/>
              </a:spcAft>
            </a:pPr>
            <a:r>
              <a:rPr lang="en-US" sz="4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Related Terms</a:t>
            </a:r>
            <a:endParaRPr lang="en-AU" sz="4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C42BD1CE-7451-1D8E-B224-653366D9DE3C}"/>
              </a:ext>
            </a:extLst>
          </p:cNvPr>
          <p:cNvSpPr txBox="1"/>
          <p:nvPr/>
        </p:nvSpPr>
        <p:spPr>
          <a:xfrm>
            <a:off x="1613615" y="4599013"/>
            <a:ext cx="8316686" cy="461665"/>
          </a:xfrm>
          <a:prstGeom prst="rect">
            <a:avLst/>
          </a:prstGeom>
          <a:noFill/>
        </p:spPr>
        <p:txBody>
          <a:bodyPr wrap="square" rtlCol="0">
            <a:spAutoFit/>
          </a:bodyPr>
          <a:lstStyle/>
          <a:p>
            <a:pPr>
              <a:spcAft>
                <a:spcPts val="600"/>
              </a:spcAft>
            </a:pPr>
            <a:r>
              <a:rPr lang="en-US" sz="2400" dirty="0"/>
              <a:t>What are </a:t>
            </a:r>
            <a:r>
              <a:rPr lang="en-US" sz="2400" b="1" dirty="0"/>
              <a:t>Related Terms</a:t>
            </a:r>
            <a:r>
              <a:rPr lang="en-US" sz="2400" dirty="0"/>
              <a:t>?</a:t>
            </a:r>
          </a:p>
        </p:txBody>
      </p:sp>
    </p:spTree>
    <p:extLst>
      <p:ext uri="{BB962C8B-B14F-4D97-AF65-F5344CB8AC3E}">
        <p14:creationId xmlns:p14="http://schemas.microsoft.com/office/powerpoint/2010/main" val="7559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9">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B2A12E53-9A65-5545-7854-58E6064BC4AB}"/>
              </a:ext>
            </a:extLst>
          </p:cNvPr>
          <p:cNvPicPr>
            <a:picLocks noChangeAspect="1"/>
          </p:cNvPicPr>
          <p:nvPr/>
        </p:nvPicPr>
        <p:blipFill rotWithShape="1">
          <a:blip r:embed="rId3">
            <a:extLst>
              <a:ext uri="{28A0092B-C50C-407E-A947-70E740481C1C}">
                <a14:useLocalDpi xmlns:a14="http://schemas.microsoft.com/office/drawing/2010/main" val="0"/>
              </a:ext>
            </a:extLst>
          </a:blip>
          <a:srcRect r="50703" b="1"/>
          <a:stretch/>
        </p:blipFill>
        <p:spPr bwMode="auto">
          <a:xfrm>
            <a:off x="621675" y="623275"/>
            <a:ext cx="5474323" cy="5607882"/>
          </a:xfrm>
          <a:prstGeom prst="rect">
            <a:avLst/>
          </a:prstGeom>
          <a:noFill/>
        </p:spPr>
      </p:pic>
      <p:sp>
        <p:nvSpPr>
          <p:cNvPr id="38" name="Right Triangle 41">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43">
            <a:extLst>
              <a:ext uri="{FF2B5EF4-FFF2-40B4-BE49-F238E27FC236}">
                <a16:creationId xmlns:a16="http://schemas.microsoft.com/office/drawing/2014/main" id="{086A5A31-B10A-4793-84D4-D785959AE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201" y="623275"/>
            <a:ext cx="5141626"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46DC45D-EB73-0555-D673-8633619CB1DF}"/>
              </a:ext>
            </a:extLst>
          </p:cNvPr>
          <p:cNvSpPr txBox="1"/>
          <p:nvPr/>
        </p:nvSpPr>
        <p:spPr>
          <a:xfrm>
            <a:off x="6717673" y="870857"/>
            <a:ext cx="4475046" cy="5055381"/>
          </a:xfrm>
          <a:prstGeom prst="rect">
            <a:avLst/>
          </a:prstGeom>
        </p:spPr>
        <p:txBody>
          <a:bodyPr vert="horz" lIns="91440" tIns="45720" rIns="91440" bIns="45720" rtlCol="0" anchor="t">
            <a:normAutofit fontScale="92500" lnSpcReduction="10000"/>
          </a:bodyPr>
          <a:lstStyle/>
          <a:p>
            <a:pPr defTabSz="914400">
              <a:lnSpc>
                <a:spcPct val="90000"/>
              </a:lnSpc>
              <a:spcAft>
                <a:spcPts val="816"/>
              </a:spcAft>
            </a:pPr>
            <a:r>
              <a:rPr lang="en-US" sz="2600" b="1" dirty="0">
                <a:solidFill>
                  <a:srgbClr val="C00000"/>
                </a:solidFill>
              </a:rPr>
              <a:t>Related Terms</a:t>
            </a:r>
          </a:p>
          <a:p>
            <a:pPr defTabSz="914400">
              <a:lnSpc>
                <a:spcPct val="90000"/>
              </a:lnSpc>
              <a:spcAft>
                <a:spcPts val="816"/>
              </a:spcAft>
            </a:pPr>
            <a:endParaRPr lang="en-US" sz="900" dirty="0">
              <a:solidFill>
                <a:srgbClr val="C00000"/>
              </a:solidFill>
            </a:endParaRPr>
          </a:p>
          <a:p>
            <a:pPr defTabSz="914400">
              <a:lnSpc>
                <a:spcPct val="90000"/>
              </a:lnSpc>
              <a:spcAft>
                <a:spcPts val="816"/>
              </a:spcAft>
            </a:pPr>
            <a:r>
              <a:rPr lang="en-US" sz="2200" dirty="0"/>
              <a:t>Revelation is set up not just to search the Topic terms that you use but also to retrieve records with Related Terms. All the search terms are highlighted by </a:t>
            </a:r>
            <a:r>
              <a:rPr lang="en-US" sz="2200" dirty="0">
                <a:highlight>
                  <a:srgbClr val="FFFF00"/>
                </a:highlight>
              </a:rPr>
              <a:t>Yellow</a:t>
            </a:r>
            <a:r>
              <a:rPr lang="en-US" sz="2200" dirty="0"/>
              <a:t> in the record.</a:t>
            </a:r>
            <a:endParaRPr lang="en-US" sz="500" dirty="0"/>
          </a:p>
          <a:p>
            <a:pPr defTabSz="914400">
              <a:lnSpc>
                <a:spcPct val="90000"/>
              </a:lnSpc>
              <a:spcAft>
                <a:spcPts val="816"/>
              </a:spcAft>
            </a:pPr>
            <a:endParaRPr lang="en-US" sz="500" dirty="0"/>
          </a:p>
          <a:p>
            <a:pPr defTabSz="914400">
              <a:lnSpc>
                <a:spcPct val="90000"/>
              </a:lnSpc>
              <a:spcAft>
                <a:spcPts val="816"/>
              </a:spcAft>
            </a:pPr>
            <a:r>
              <a:rPr lang="en-US" sz="2200" dirty="0"/>
              <a:t>The effect of this is shown if you Search for the </a:t>
            </a:r>
            <a:r>
              <a:rPr lang="en-US" sz="2200" dirty="0">
                <a:solidFill>
                  <a:srgbClr val="FF0000"/>
                </a:solidFill>
              </a:rPr>
              <a:t>Subject</a:t>
            </a:r>
            <a:r>
              <a:rPr lang="en-US" sz="2200" dirty="0"/>
              <a:t> ‘Christology’.</a:t>
            </a:r>
            <a:endParaRPr lang="en-US" sz="500" dirty="0"/>
          </a:p>
          <a:p>
            <a:pPr defTabSz="914400">
              <a:lnSpc>
                <a:spcPct val="90000"/>
              </a:lnSpc>
              <a:spcAft>
                <a:spcPts val="816"/>
              </a:spcAft>
            </a:pPr>
            <a:endParaRPr lang="en-US" sz="500" dirty="0"/>
          </a:p>
          <a:p>
            <a:pPr defTabSz="914400">
              <a:lnSpc>
                <a:spcPct val="90000"/>
              </a:lnSpc>
              <a:spcAft>
                <a:spcPts val="816"/>
              </a:spcAft>
            </a:pPr>
            <a:r>
              <a:rPr lang="en-US" sz="2200" dirty="0"/>
              <a:t>The search has also retrieved records with the Related Terms of</a:t>
            </a:r>
            <a:endParaRPr lang="en-US" sz="500" dirty="0"/>
          </a:p>
          <a:p>
            <a:pPr defTabSz="914400">
              <a:lnSpc>
                <a:spcPct val="90000"/>
              </a:lnSpc>
              <a:spcAft>
                <a:spcPts val="816"/>
              </a:spcAft>
            </a:pPr>
            <a:endParaRPr lang="en-US" sz="500" dirty="0"/>
          </a:p>
          <a:p>
            <a:pPr defTabSz="914400">
              <a:lnSpc>
                <a:spcPct val="90000"/>
              </a:lnSpc>
              <a:spcAft>
                <a:spcPts val="816"/>
              </a:spcAft>
            </a:pPr>
            <a:r>
              <a:rPr lang="en-US" sz="2200" dirty="0"/>
              <a:t>Jesus AND Christ</a:t>
            </a:r>
            <a:endParaRPr lang="en-US" sz="500" dirty="0"/>
          </a:p>
          <a:p>
            <a:pPr defTabSz="914400">
              <a:lnSpc>
                <a:spcPct val="90000"/>
              </a:lnSpc>
              <a:spcAft>
                <a:spcPts val="816"/>
              </a:spcAft>
            </a:pPr>
            <a:endParaRPr lang="en-US" sz="500" dirty="0"/>
          </a:p>
          <a:p>
            <a:pPr defTabSz="914400">
              <a:lnSpc>
                <a:spcPct val="90000"/>
              </a:lnSpc>
              <a:spcAft>
                <a:spcPts val="816"/>
              </a:spcAft>
            </a:pPr>
            <a:r>
              <a:rPr lang="en-US" sz="2200" dirty="0"/>
              <a:t>The Related terms are highlighted in Yellow</a:t>
            </a:r>
          </a:p>
          <a:p>
            <a:pPr indent="-228600" defTabSz="914400">
              <a:lnSpc>
                <a:spcPct val="90000"/>
              </a:lnSpc>
              <a:buFont typeface="Arial" panose="020B0604020202020204" pitchFamily="34" charset="0"/>
              <a:buChar char="•"/>
            </a:pPr>
            <a:endParaRPr lang="en-US" sz="500" dirty="0"/>
          </a:p>
        </p:txBody>
      </p:sp>
    </p:spTree>
    <p:extLst>
      <p:ext uri="{BB962C8B-B14F-4D97-AF65-F5344CB8AC3E}">
        <p14:creationId xmlns:p14="http://schemas.microsoft.com/office/powerpoint/2010/main" val="3961638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F0AED851-54B9-4765-92D2-F0BE443BE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500DFF96-B727-F33A-3AEF-4847755F5C70}"/>
              </a:ext>
            </a:extLst>
          </p:cNvPr>
          <p:cNvSpPr>
            <a:spLocks noGrp="1"/>
          </p:cNvSpPr>
          <p:nvPr>
            <p:ph type="body" idx="1"/>
          </p:nvPr>
        </p:nvSpPr>
        <p:spPr>
          <a:xfrm>
            <a:off x="7041858" y="1409700"/>
            <a:ext cx="4036333" cy="3886200"/>
          </a:xfrm>
        </p:spPr>
        <p:txBody>
          <a:bodyPr vert="horz" lIns="91440" tIns="45720" rIns="91440" bIns="45720" rtlCol="0" anchor="b">
            <a:normAutofit lnSpcReduction="10000"/>
          </a:bodyPr>
          <a:lstStyle/>
          <a:p>
            <a:r>
              <a:rPr lang="en-US" sz="3600" kern="1200" dirty="0">
                <a:solidFill>
                  <a:schemeClr val="tx1"/>
                </a:solidFill>
                <a:latin typeface="+mn-lt"/>
                <a:ea typeface="+mn-ea"/>
                <a:cs typeface="+mn-cs"/>
              </a:rPr>
              <a:t>If you wish to cancel this feature, go to the LH column of the results screen and slide the </a:t>
            </a:r>
            <a:r>
              <a:rPr lang="en-US" sz="3600" b="1" kern="1200" dirty="0">
                <a:solidFill>
                  <a:srgbClr val="C00000"/>
                </a:solidFill>
                <a:latin typeface="+mn-lt"/>
                <a:ea typeface="+mn-ea"/>
                <a:cs typeface="+mn-cs"/>
              </a:rPr>
              <a:t>Related Terms</a:t>
            </a:r>
            <a:r>
              <a:rPr lang="en-US" sz="3600" kern="1200" dirty="0">
                <a:solidFill>
                  <a:schemeClr val="tx1"/>
                </a:solidFill>
                <a:latin typeface="+mn-lt"/>
                <a:ea typeface="+mn-ea"/>
                <a:cs typeface="+mn-cs"/>
              </a:rPr>
              <a:t> option across to turn it off.</a:t>
            </a:r>
          </a:p>
          <a:p>
            <a:endParaRPr lang="en-US" sz="2000" kern="1200" dirty="0">
              <a:solidFill>
                <a:schemeClr val="tx1"/>
              </a:solidFill>
              <a:latin typeface="+mn-lt"/>
              <a:ea typeface="+mn-ea"/>
              <a:cs typeface="+mn-cs"/>
            </a:endParaRPr>
          </a:p>
        </p:txBody>
      </p:sp>
      <p:sp>
        <p:nvSpPr>
          <p:cNvPr id="22" name="Rectangle 21">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7F4B0797-2CBC-D9B6-B056-6773969739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33507" y="1674236"/>
            <a:ext cx="5536001" cy="3450774"/>
          </a:xfrm>
          <a:prstGeom prst="rect">
            <a:avLst/>
          </a:prstGeom>
          <a:noFill/>
        </p:spPr>
      </p:pic>
      <p:grpSp>
        <p:nvGrpSpPr>
          <p:cNvPr id="26" name="Group 25">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2984992"/>
            <a:ext cx="731521" cy="673460"/>
            <a:chOff x="3940602" y="308034"/>
            <a:chExt cx="2116791" cy="3428999"/>
          </a:xfrm>
          <a:solidFill>
            <a:schemeClr val="accent4"/>
          </a:solidFill>
        </p:grpSpPr>
        <p:sp>
          <p:nvSpPr>
            <p:cNvPr id="27" name="Rectangle 26">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91685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8">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10">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C804C8-68ED-D89E-E8B9-0CAC74BF8D83}"/>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a:solidFill>
                  <a:schemeClr val="tx1"/>
                </a:solidFill>
                <a:latin typeface="+mj-lt"/>
                <a:ea typeface="+mj-ea"/>
                <a:cs typeface="+mj-cs"/>
              </a:rPr>
              <a:t>Citing a Record</a:t>
            </a:r>
            <a:endParaRPr lang="en-US" sz="7200" kern="1200" dirty="0">
              <a:solidFill>
                <a:schemeClr val="tx1"/>
              </a:solidFill>
              <a:latin typeface="+mj-lt"/>
              <a:ea typeface="+mj-ea"/>
              <a:cs typeface="+mj-cs"/>
            </a:endParaRPr>
          </a:p>
        </p:txBody>
      </p:sp>
      <p:sp>
        <p:nvSpPr>
          <p:cNvPr id="4" name="Text Placeholder 3">
            <a:extLst>
              <a:ext uri="{FF2B5EF4-FFF2-40B4-BE49-F238E27FC236}">
                <a16:creationId xmlns:a16="http://schemas.microsoft.com/office/drawing/2014/main" id="{5723A08B-2453-AECC-D186-5C305BD41831}"/>
              </a:ext>
            </a:extLst>
          </p:cNvPr>
          <p:cNvSpPr>
            <a:spLocks noGrp="1"/>
          </p:cNvSpPr>
          <p:nvPr>
            <p:ph type="body" idx="1"/>
          </p:nvPr>
        </p:nvSpPr>
        <p:spPr>
          <a:xfrm>
            <a:off x="1524000" y="5514052"/>
            <a:ext cx="9144000" cy="651910"/>
          </a:xfrm>
        </p:spPr>
        <p:txBody>
          <a:bodyPr vert="horz" lIns="91440" tIns="45720" rIns="91440" bIns="45720" rtlCol="0" anchor="ctr">
            <a:normAutofit/>
          </a:bodyPr>
          <a:lstStyle/>
          <a:p>
            <a:pPr algn="ctr"/>
            <a:r>
              <a:rPr lang="en-US" sz="3200" kern="1200" dirty="0">
                <a:solidFill>
                  <a:schemeClr val="tx1"/>
                </a:solidFill>
                <a:latin typeface="+mn-lt"/>
                <a:ea typeface="+mn-ea"/>
                <a:cs typeface="+mn-cs"/>
              </a:rPr>
              <a:t>Revelation can also help you to create a Bibliography.</a:t>
            </a:r>
          </a:p>
          <a:p>
            <a:pPr algn="ctr"/>
            <a:endParaRPr lang="en-US" kern="1200" dirty="0">
              <a:solidFill>
                <a:schemeClr val="tx1"/>
              </a:solidFill>
              <a:latin typeface="+mn-lt"/>
              <a:ea typeface="+mn-ea"/>
              <a:cs typeface="+mn-cs"/>
            </a:endParaRPr>
          </a:p>
        </p:txBody>
      </p:sp>
      <p:cxnSp>
        <p:nvCxnSpPr>
          <p:cNvPr id="15" name="Straight Connector 14">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3239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4">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6BF6862-E69D-104A-2EF3-AF1024E0D57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8510"/>
          <a:stretch/>
        </p:blipFill>
        <p:spPr bwMode="auto">
          <a:xfrm>
            <a:off x="1289303" y="1197726"/>
            <a:ext cx="9613397" cy="2056414"/>
          </a:xfrm>
          <a:prstGeom prst="rect">
            <a:avLst/>
          </a:prstGeom>
          <a:noFill/>
        </p:spPr>
      </p:pic>
      <p:sp>
        <p:nvSpPr>
          <p:cNvPr id="27" name="Right Triangle 26">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3">
            <a:extLst>
              <a:ext uri="{FF2B5EF4-FFF2-40B4-BE49-F238E27FC236}">
                <a16:creationId xmlns:a16="http://schemas.microsoft.com/office/drawing/2014/main" id="{DD142878-ACDD-76F3-D93F-4A977B7C4691}"/>
              </a:ext>
            </a:extLst>
          </p:cNvPr>
          <p:cNvSpPr>
            <a:spLocks noGrp="1"/>
          </p:cNvSpPr>
          <p:nvPr>
            <p:ph type="title"/>
          </p:nvPr>
        </p:nvSpPr>
        <p:spPr>
          <a:xfrm>
            <a:off x="1289304" y="3429000"/>
            <a:ext cx="8921672" cy="1713305"/>
          </a:xfrm>
        </p:spPr>
        <p:txBody>
          <a:bodyPr vert="horz" lIns="91440" tIns="45720" rIns="91440" bIns="45720" rtlCol="0" anchor="b">
            <a:normAutofit/>
          </a:bodyPr>
          <a:lstStyle/>
          <a:p>
            <a:r>
              <a:rPr lang="en-US" sz="3600" kern="1200" dirty="0">
                <a:solidFill>
                  <a:schemeClr val="tx1"/>
                </a:solidFill>
                <a:latin typeface="+mn-lt"/>
                <a:ea typeface="+mj-ea"/>
                <a:cs typeface="+mj-cs"/>
              </a:rPr>
              <a:t>You access Revelation from the Library website  </a:t>
            </a:r>
            <a:br>
              <a:rPr lang="en-US" sz="3600" kern="1200" dirty="0">
                <a:solidFill>
                  <a:schemeClr val="tx1"/>
                </a:solidFill>
                <a:latin typeface="+mn-lt"/>
                <a:ea typeface="+mj-ea"/>
                <a:cs typeface="+mj-cs"/>
              </a:rPr>
            </a:br>
            <a:r>
              <a:rPr lang="en-US" sz="3600" u="sng" kern="1200" dirty="0">
                <a:solidFill>
                  <a:schemeClr val="tx1"/>
                </a:solidFill>
                <a:latin typeface="+mn-lt"/>
                <a:ea typeface="+mj-ea"/>
                <a:cs typeface="+mj-cs"/>
                <a:hlinkClick r:id="rId4"/>
              </a:rPr>
              <a:t>https://www.library.nsw.uca.org.au/</a:t>
            </a:r>
            <a:endParaRPr lang="en-US" sz="3600" kern="1200" dirty="0">
              <a:solidFill>
                <a:schemeClr val="tx1"/>
              </a:solidFill>
              <a:latin typeface="+mn-lt"/>
              <a:ea typeface="+mj-ea"/>
              <a:cs typeface="+mj-cs"/>
            </a:endParaRPr>
          </a:p>
        </p:txBody>
      </p:sp>
    </p:spTree>
    <p:extLst>
      <p:ext uri="{BB962C8B-B14F-4D97-AF65-F5344CB8AC3E}">
        <p14:creationId xmlns:p14="http://schemas.microsoft.com/office/powerpoint/2010/main" val="890460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4"/>
                                        </p:tgtEl>
                                        <p:attrNameLst>
                                          <p:attrName>style.visibility</p:attrName>
                                        </p:attrNameLst>
                                      </p:cBhvr>
                                      <p:to>
                                        <p:strVal val="visible"/>
                                      </p:to>
                                    </p:set>
                                    <p:animEffect transition="in" filter="fade">
                                      <p:cBhvr>
                                        <p:cTn id="7" dur="7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2FC517D-9A47-FD07-3573-4E3EEBF17940}"/>
              </a:ext>
            </a:extLst>
          </p:cNvPr>
          <p:cNvSpPr txBox="1"/>
          <p:nvPr/>
        </p:nvSpPr>
        <p:spPr>
          <a:xfrm>
            <a:off x="590719" y="2330505"/>
            <a:ext cx="4559425" cy="3481255"/>
          </a:xfrm>
          <a:prstGeom prst="rect">
            <a:avLst/>
          </a:prstGeom>
        </p:spPr>
        <p:txBody>
          <a:bodyPr vert="horz" lIns="91440" tIns="45720" rIns="91440" bIns="45720" rtlCol="0" anchor="ctr">
            <a:normAutofit/>
          </a:bodyPr>
          <a:lstStyle/>
          <a:p>
            <a:pPr defTabSz="914400">
              <a:lnSpc>
                <a:spcPct val="90000"/>
              </a:lnSpc>
              <a:spcAft>
                <a:spcPts val="600"/>
              </a:spcAft>
              <a:defRPr/>
            </a:pPr>
            <a:r>
              <a:rPr lang="en-US" sz="3200" b="1" dirty="0">
                <a:solidFill>
                  <a:srgbClr val="C00000"/>
                </a:solidFill>
              </a:rPr>
              <a:t>Citing a record</a:t>
            </a:r>
          </a:p>
          <a:p>
            <a:pPr defTabSz="914400">
              <a:lnSpc>
                <a:spcPct val="90000"/>
              </a:lnSpc>
              <a:spcAft>
                <a:spcPts val="600"/>
              </a:spcAft>
              <a:defRPr/>
            </a:pPr>
            <a:r>
              <a:rPr lang="en-US" sz="2000" dirty="0"/>
              <a:t>If you wish to include the details of a Book or Journal article in your Bibliography, click on the ‘</a:t>
            </a:r>
            <a:r>
              <a:rPr lang="en-US" sz="2000" dirty="0">
                <a:solidFill>
                  <a:srgbClr val="FF0000"/>
                </a:solidFill>
              </a:rPr>
              <a:t>Cite</a:t>
            </a:r>
            <a:r>
              <a:rPr lang="en-US" sz="2000" dirty="0"/>
              <a:t>’ button in the top right-hand corner of that record</a:t>
            </a:r>
          </a:p>
          <a:p>
            <a:pPr indent="-228600" defTabSz="914400">
              <a:lnSpc>
                <a:spcPct val="90000"/>
              </a:lnSpc>
              <a:spcAft>
                <a:spcPts val="600"/>
              </a:spcAft>
              <a:buFont typeface="Arial" panose="020B0604020202020204" pitchFamily="34" charset="0"/>
              <a:buChar char="•"/>
            </a:pPr>
            <a:endParaRPr lang="en-US" sz="2000" dirty="0"/>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CA36BBF-C781-12B8-A7D1-C4F9258BBC19}"/>
              </a:ext>
            </a:extLst>
          </p:cNvPr>
          <p:cNvPicPr>
            <a:picLocks noChangeAspect="1"/>
          </p:cNvPicPr>
          <p:nvPr/>
        </p:nvPicPr>
        <p:blipFill rotWithShape="1">
          <a:blip r:embed="rId3"/>
          <a:srcRect l="17127" t="10046" r="20979"/>
          <a:stretch/>
        </p:blipFill>
        <p:spPr>
          <a:xfrm>
            <a:off x="5977788" y="1335640"/>
            <a:ext cx="5425410" cy="4723008"/>
          </a:xfrm>
          <a:prstGeom prst="rect">
            <a:avLst/>
          </a:prstGeom>
        </p:spPr>
      </p:pic>
    </p:spTree>
    <p:extLst>
      <p:ext uri="{BB962C8B-B14F-4D97-AF65-F5344CB8AC3E}">
        <p14:creationId xmlns:p14="http://schemas.microsoft.com/office/powerpoint/2010/main" val="2640214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56B343-807D-456E-AA26-80E96B75D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EB83D99-FA57-7305-3888-EBCD0C8C3BC2}"/>
              </a:ext>
            </a:extLst>
          </p:cNvPr>
          <p:cNvPicPr>
            <a:picLocks noChangeAspect="1"/>
          </p:cNvPicPr>
          <p:nvPr/>
        </p:nvPicPr>
        <p:blipFill rotWithShape="1">
          <a:blip r:embed="rId3"/>
          <a:srcRect l="17779" t="9974" r="18796"/>
          <a:stretch/>
        </p:blipFill>
        <p:spPr>
          <a:xfrm>
            <a:off x="576244" y="1181528"/>
            <a:ext cx="5628018" cy="4793108"/>
          </a:xfrm>
          <a:prstGeom prst="rect">
            <a:avLst/>
          </a:prstGeom>
        </p:spPr>
      </p:pic>
      <p:sp>
        <p:nvSpPr>
          <p:cNvPr id="15" name="Rectangle 14">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E5113BB-9222-F56C-D311-F15ED3E75B3A}"/>
              </a:ext>
            </a:extLst>
          </p:cNvPr>
          <p:cNvSpPr txBox="1"/>
          <p:nvPr/>
        </p:nvSpPr>
        <p:spPr>
          <a:xfrm>
            <a:off x="7239012" y="2031101"/>
            <a:ext cx="4282984" cy="3511943"/>
          </a:xfrm>
          <a:prstGeom prst="rect">
            <a:avLst/>
          </a:prstGeom>
        </p:spPr>
        <p:txBody>
          <a:bodyPr vert="horz" lIns="91440" tIns="45720" rIns="91440" bIns="45720" rtlCol="0" anchor="ctr">
            <a:normAutofit lnSpcReduction="10000"/>
          </a:bodyPr>
          <a:lstStyle/>
          <a:p>
            <a:pPr defTabSz="914400">
              <a:lnSpc>
                <a:spcPct val="90000"/>
              </a:lnSpc>
              <a:spcAft>
                <a:spcPts val="816"/>
              </a:spcAft>
            </a:pPr>
            <a:endParaRPr lang="en-US" sz="900" dirty="0"/>
          </a:p>
          <a:p>
            <a:pPr defTabSz="914400">
              <a:lnSpc>
                <a:spcPct val="90000"/>
              </a:lnSpc>
              <a:spcAft>
                <a:spcPts val="816"/>
              </a:spcAft>
            </a:pPr>
            <a:r>
              <a:rPr lang="en-US" sz="2400" dirty="0"/>
              <a:t>You can then choose to Add the record to either</a:t>
            </a:r>
          </a:p>
          <a:p>
            <a:pPr marL="349827" indent="-228600" defTabSz="914400">
              <a:lnSpc>
                <a:spcPct val="90000"/>
              </a:lnSpc>
              <a:buFont typeface="Arial" panose="020B0604020202020204" pitchFamily="34" charset="0"/>
              <a:buChar char="•"/>
            </a:pPr>
            <a:r>
              <a:rPr lang="en-US" sz="2400" dirty="0"/>
              <a:t>EndNote</a:t>
            </a:r>
          </a:p>
          <a:p>
            <a:pPr marL="349827" indent="-228600" defTabSz="914400">
              <a:lnSpc>
                <a:spcPct val="90000"/>
              </a:lnSpc>
              <a:spcAft>
                <a:spcPts val="816"/>
              </a:spcAft>
              <a:buFont typeface="Arial" panose="020B0604020202020204" pitchFamily="34" charset="0"/>
              <a:buChar char="•"/>
            </a:pPr>
            <a:r>
              <a:rPr lang="en-US" sz="2400" dirty="0"/>
              <a:t>RefWorks</a:t>
            </a:r>
          </a:p>
          <a:p>
            <a:pPr defTabSz="914400">
              <a:lnSpc>
                <a:spcPct val="90000"/>
              </a:lnSpc>
              <a:spcAft>
                <a:spcPts val="816"/>
              </a:spcAft>
            </a:pPr>
            <a:r>
              <a:rPr lang="en-US" sz="2400" dirty="0"/>
              <a:t>You can also select the relevant bibliographic style from the dropdown list. The one that is used for your essays at UTC is </a:t>
            </a:r>
          </a:p>
          <a:p>
            <a:pPr defTabSz="914400">
              <a:lnSpc>
                <a:spcPct val="90000"/>
              </a:lnSpc>
              <a:spcAft>
                <a:spcPts val="816"/>
              </a:spcAft>
            </a:pPr>
            <a:r>
              <a:rPr lang="en-US" sz="2400" dirty="0"/>
              <a:t>APA 7</a:t>
            </a:r>
            <a:r>
              <a:rPr lang="en-US" sz="2400" baseline="30000" dirty="0"/>
              <a:t>th</a:t>
            </a:r>
            <a:r>
              <a:rPr lang="en-US" sz="2400" dirty="0"/>
              <a:t> ed.</a:t>
            </a:r>
          </a:p>
          <a:p>
            <a:pPr indent="-228600" defTabSz="914400">
              <a:lnSpc>
                <a:spcPct val="90000"/>
              </a:lnSpc>
              <a:buFont typeface="Arial" panose="020B0604020202020204" pitchFamily="34" charset="0"/>
              <a:buChar char="•"/>
            </a:pPr>
            <a:endParaRPr lang="en-US" dirty="0"/>
          </a:p>
        </p:txBody>
      </p:sp>
      <p:sp>
        <p:nvSpPr>
          <p:cNvPr id="17" name="Rectangle 16">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5451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61DC183-07AE-409A-AB63-34A0C77B60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0F746C-7BD5-4DCD-B352-5C499622541B}"/>
              </a:ext>
            </a:extLst>
          </p:cNvPr>
          <p:cNvSpPr txBox="1"/>
          <p:nvPr/>
        </p:nvSpPr>
        <p:spPr>
          <a:xfrm>
            <a:off x="581646" y="349664"/>
            <a:ext cx="5845571" cy="1638377"/>
          </a:xfrm>
          <a:prstGeom prst="rect">
            <a:avLst/>
          </a:prstGeom>
        </p:spPr>
        <p:txBody>
          <a:bodyPr vert="horz" lIns="91440" tIns="45720" rIns="91440" bIns="45720" rtlCol="0" anchor="b">
            <a:normAutofit/>
          </a:bodyPr>
          <a:lstStyle/>
          <a:p>
            <a:pPr defTabSz="914400">
              <a:lnSpc>
                <a:spcPct val="90000"/>
              </a:lnSpc>
              <a:spcBef>
                <a:spcPct val="0"/>
              </a:spcBef>
              <a:spcAft>
                <a:spcPts val="800"/>
              </a:spcAft>
            </a:pPr>
            <a:r>
              <a:rPr lang="en-US" sz="4800" b="1" kern="1200" dirty="0">
                <a:solidFill>
                  <a:srgbClr val="C00000"/>
                </a:solidFill>
                <a:effectLst/>
                <a:latin typeface="+mj-lt"/>
                <a:ea typeface="+mj-ea"/>
                <a:cs typeface="+mj-cs"/>
              </a:rPr>
              <a:t>Browsing the Shelf</a:t>
            </a:r>
            <a:endParaRPr lang="en-US" sz="4800" kern="1200" dirty="0">
              <a:solidFill>
                <a:srgbClr val="C00000"/>
              </a:solidFill>
              <a:effectLst/>
              <a:latin typeface="+mj-lt"/>
              <a:ea typeface="+mj-ea"/>
              <a:cs typeface="+mj-cs"/>
            </a:endParaRPr>
          </a:p>
        </p:txBody>
      </p:sp>
      <p:sp>
        <p:nvSpPr>
          <p:cNvPr id="4" name="TextBox 3">
            <a:extLst>
              <a:ext uri="{FF2B5EF4-FFF2-40B4-BE49-F238E27FC236}">
                <a16:creationId xmlns:a16="http://schemas.microsoft.com/office/drawing/2014/main" id="{C204077A-612D-9767-BE6C-F790FA381D01}"/>
              </a:ext>
            </a:extLst>
          </p:cNvPr>
          <p:cNvSpPr txBox="1"/>
          <p:nvPr/>
        </p:nvSpPr>
        <p:spPr>
          <a:xfrm>
            <a:off x="587988" y="2620641"/>
            <a:ext cx="5837750" cy="3023702"/>
          </a:xfrm>
          <a:prstGeom prst="rect">
            <a:avLst/>
          </a:prstGeom>
        </p:spPr>
        <p:txBody>
          <a:bodyPr vert="horz" lIns="91440" tIns="45720" rIns="91440" bIns="45720" rtlCol="0" anchor="ctr">
            <a:normAutofit/>
          </a:bodyPr>
          <a:lstStyle/>
          <a:p>
            <a:pPr defTabSz="914400">
              <a:lnSpc>
                <a:spcPct val="90000"/>
              </a:lnSpc>
              <a:spcAft>
                <a:spcPts val="600"/>
              </a:spcAft>
            </a:pPr>
            <a:r>
              <a:rPr lang="en-US" sz="3200" dirty="0"/>
              <a:t>If you are interested in exploring a range of similar Print books in the Library collection, you can ‘Browse the Shelf’ from your computer.</a:t>
            </a:r>
          </a:p>
        </p:txBody>
      </p:sp>
      <p:sp>
        <p:nvSpPr>
          <p:cNvPr id="22" name="Rectangle 2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669568"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447"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Books on Shelf">
            <a:extLst>
              <a:ext uri="{FF2B5EF4-FFF2-40B4-BE49-F238E27FC236}">
                <a16:creationId xmlns:a16="http://schemas.microsoft.com/office/drawing/2014/main" id="{6948B8D7-0597-77A6-4F6A-85D9169DD5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21373" y="1186882"/>
            <a:ext cx="4235516" cy="4235516"/>
          </a:xfrm>
          <a:prstGeom prst="rect">
            <a:avLst/>
          </a:prstGeom>
        </p:spPr>
      </p:pic>
      <p:sp>
        <p:nvSpPr>
          <p:cNvPr id="26" name="Rectangle 25">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774185"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5087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F52BD1-DE2E-F2D3-2DE4-46855D9F5565}"/>
              </a:ext>
            </a:extLst>
          </p:cNvPr>
          <p:cNvSpPr txBox="1"/>
          <p:nvPr/>
        </p:nvSpPr>
        <p:spPr>
          <a:xfrm>
            <a:off x="1708089" y="1346228"/>
            <a:ext cx="8763630" cy="1858264"/>
          </a:xfrm>
          <a:prstGeom prst="rect">
            <a:avLst/>
          </a:prstGeom>
        </p:spPr>
        <p:txBody>
          <a:bodyPr vert="horz" lIns="91440" tIns="45720" rIns="91440" bIns="45720" rtlCol="0" anchor="ctr">
            <a:normAutofit/>
          </a:bodyPr>
          <a:lstStyle/>
          <a:p>
            <a:pPr defTabSz="914400">
              <a:lnSpc>
                <a:spcPct val="90000"/>
              </a:lnSpc>
              <a:spcAft>
                <a:spcPts val="816"/>
              </a:spcAft>
            </a:pPr>
            <a:r>
              <a:rPr lang="en-US" sz="3200" b="1" dirty="0">
                <a:solidFill>
                  <a:srgbClr val="C00000"/>
                </a:solidFill>
              </a:rPr>
              <a:t>Browsing the Shelf</a:t>
            </a:r>
          </a:p>
          <a:p>
            <a:pPr defTabSz="914400">
              <a:lnSpc>
                <a:spcPct val="90000"/>
              </a:lnSpc>
              <a:spcAft>
                <a:spcPts val="816"/>
              </a:spcAft>
            </a:pPr>
            <a:r>
              <a:rPr lang="en-US" sz="2800" dirty="0"/>
              <a:t>If you click on the Title link in a record, a second screen opens. </a:t>
            </a:r>
          </a:p>
          <a:p>
            <a:pPr indent="-228600" defTabSz="914400">
              <a:lnSpc>
                <a:spcPct val="90000"/>
              </a:lnSpc>
              <a:buFont typeface="Arial" panose="020B0604020202020204" pitchFamily="34" charset="0"/>
              <a:buChar char="•"/>
            </a:pPr>
            <a:endParaRPr lang="en-US" sz="2200" dirty="0"/>
          </a:p>
        </p:txBody>
      </p:sp>
      <p:pic>
        <p:nvPicPr>
          <p:cNvPr id="2" name="Picture 1">
            <a:extLst>
              <a:ext uri="{FF2B5EF4-FFF2-40B4-BE49-F238E27FC236}">
                <a16:creationId xmlns:a16="http://schemas.microsoft.com/office/drawing/2014/main" id="{4BBD0499-1024-FF14-37F0-3E047155CF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30936" y="4010558"/>
            <a:ext cx="10917936" cy="1200971"/>
          </a:xfrm>
          <a:prstGeom prst="rect">
            <a:avLst/>
          </a:prstGeom>
          <a:noFill/>
        </p:spPr>
      </p:pic>
      <p:sp>
        <p:nvSpPr>
          <p:cNvPr id="7" name="Oval 6">
            <a:extLst>
              <a:ext uri="{FF2B5EF4-FFF2-40B4-BE49-F238E27FC236}">
                <a16:creationId xmlns:a16="http://schemas.microsoft.com/office/drawing/2014/main" id="{E9AD8CDA-0AA5-A804-FFD0-1DD90A877815}"/>
              </a:ext>
            </a:extLst>
          </p:cNvPr>
          <p:cNvSpPr/>
          <p:nvPr/>
        </p:nvSpPr>
        <p:spPr>
          <a:xfrm>
            <a:off x="2785241" y="4256690"/>
            <a:ext cx="8198069" cy="1313794"/>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50827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3756B343-807D-456E-AA26-80E96B75D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16A99D6-54F5-4427-197B-4359292E1EF1}"/>
              </a:ext>
            </a:extLst>
          </p:cNvPr>
          <p:cNvPicPr>
            <a:picLocks noChangeAspect="1"/>
          </p:cNvPicPr>
          <p:nvPr/>
        </p:nvPicPr>
        <p:blipFill rotWithShape="1">
          <a:blip r:embed="rId3"/>
          <a:srcRect l="1547" t="9966" r="35028"/>
          <a:stretch/>
        </p:blipFill>
        <p:spPr>
          <a:xfrm>
            <a:off x="576244" y="1181100"/>
            <a:ext cx="5628018" cy="4793536"/>
          </a:xfrm>
          <a:prstGeom prst="rect">
            <a:avLst/>
          </a:prstGeom>
        </p:spPr>
      </p:pic>
      <p:sp>
        <p:nvSpPr>
          <p:cNvPr id="14" name="Rectangle 13">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2FA61B3-87E1-A52B-E080-417BFC3DCE92}"/>
              </a:ext>
            </a:extLst>
          </p:cNvPr>
          <p:cNvSpPr txBox="1"/>
          <p:nvPr/>
        </p:nvSpPr>
        <p:spPr>
          <a:xfrm>
            <a:off x="7239012" y="2031101"/>
            <a:ext cx="4282984" cy="3511943"/>
          </a:xfrm>
          <a:prstGeom prst="rect">
            <a:avLst/>
          </a:prstGeom>
        </p:spPr>
        <p:txBody>
          <a:bodyPr vert="horz" lIns="91440" tIns="45720" rIns="91440" bIns="45720" rtlCol="0" anchor="ctr">
            <a:normAutofit/>
          </a:bodyPr>
          <a:lstStyle/>
          <a:p>
            <a:pPr algn="ctr" defTabSz="914400">
              <a:lnSpc>
                <a:spcPct val="90000"/>
              </a:lnSpc>
              <a:spcAft>
                <a:spcPts val="600"/>
              </a:spcAft>
            </a:pPr>
            <a:r>
              <a:rPr lang="en-US" sz="3200" dirty="0"/>
              <a:t>Scroll down to the bottom of this screen</a:t>
            </a:r>
          </a:p>
          <a:p>
            <a:pPr algn="ctr" defTabSz="914400">
              <a:lnSpc>
                <a:spcPct val="90000"/>
              </a:lnSpc>
              <a:spcAft>
                <a:spcPts val="600"/>
              </a:spcAft>
            </a:pPr>
            <a:endParaRPr lang="en-US" sz="3200" dirty="0"/>
          </a:p>
          <a:p>
            <a:pPr algn="ctr" defTabSz="914400">
              <a:lnSpc>
                <a:spcPct val="90000"/>
              </a:lnSpc>
              <a:spcAft>
                <a:spcPts val="600"/>
              </a:spcAft>
            </a:pPr>
            <a:endParaRPr lang="en-US" sz="3200" dirty="0"/>
          </a:p>
          <a:p>
            <a:pPr indent="-228600" defTabSz="914400">
              <a:lnSpc>
                <a:spcPct val="90000"/>
              </a:lnSpc>
              <a:spcAft>
                <a:spcPts val="600"/>
              </a:spcAft>
              <a:buFont typeface="Arial" panose="020B0604020202020204" pitchFamily="34" charset="0"/>
              <a:buChar char="•"/>
            </a:pPr>
            <a:endParaRPr lang="en-US" dirty="0"/>
          </a:p>
        </p:txBody>
      </p:sp>
      <p:sp>
        <p:nvSpPr>
          <p:cNvPr id="16" name="Rectangle 15">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Down 3">
            <a:extLst>
              <a:ext uri="{FF2B5EF4-FFF2-40B4-BE49-F238E27FC236}">
                <a16:creationId xmlns:a16="http://schemas.microsoft.com/office/drawing/2014/main" id="{6F07588A-DBAA-783D-232F-E5FAD9837932}"/>
              </a:ext>
            </a:extLst>
          </p:cNvPr>
          <p:cNvSpPr/>
          <p:nvPr/>
        </p:nvSpPr>
        <p:spPr>
          <a:xfrm>
            <a:off x="8699500" y="4102100"/>
            <a:ext cx="1295400" cy="12769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9454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2FC72B-11E7-19A4-6D3F-76591D42714B}"/>
              </a:ext>
            </a:extLst>
          </p:cNvPr>
          <p:cNvSpPr txBox="1"/>
          <p:nvPr/>
        </p:nvSpPr>
        <p:spPr>
          <a:xfrm>
            <a:off x="648931" y="2438400"/>
            <a:ext cx="3505494" cy="1876023"/>
          </a:xfrm>
          <a:prstGeom prst="rect">
            <a:avLst/>
          </a:prstGeom>
        </p:spPr>
        <p:txBody>
          <a:bodyPr vert="horz" lIns="91440" tIns="45720" rIns="91440" bIns="45720" rtlCol="0">
            <a:normAutofit/>
          </a:bodyPr>
          <a:lstStyle/>
          <a:p>
            <a:pPr defTabSz="914400">
              <a:lnSpc>
                <a:spcPct val="90000"/>
              </a:lnSpc>
              <a:spcAft>
                <a:spcPts val="600"/>
              </a:spcAft>
            </a:pPr>
            <a:r>
              <a:rPr lang="en-US" sz="2800" dirty="0"/>
              <a:t>At the bottom of the record, there is an option to ‘</a:t>
            </a:r>
            <a:r>
              <a:rPr lang="en-US" sz="2800" dirty="0">
                <a:solidFill>
                  <a:srgbClr val="FF0000"/>
                </a:solidFill>
              </a:rPr>
              <a:t>Browse the Shelf</a:t>
            </a:r>
            <a:r>
              <a:rPr lang="en-US" sz="2800" dirty="0"/>
              <a:t>’</a:t>
            </a:r>
          </a:p>
        </p:txBody>
      </p:sp>
      <p:sp>
        <p:nvSpPr>
          <p:cNvPr id="11" name="Rectangle 1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113E795-F753-C896-1CDD-D552FDFA5EA2}"/>
              </a:ext>
            </a:extLst>
          </p:cNvPr>
          <p:cNvPicPr>
            <a:picLocks noChangeAspect="1"/>
          </p:cNvPicPr>
          <p:nvPr/>
        </p:nvPicPr>
        <p:blipFill>
          <a:blip r:embed="rId3"/>
          <a:stretch>
            <a:fillRect/>
          </a:stretch>
        </p:blipFill>
        <p:spPr>
          <a:xfrm>
            <a:off x="5405862" y="831540"/>
            <a:ext cx="6019331" cy="5191673"/>
          </a:xfrm>
          <a:prstGeom prst="rect">
            <a:avLst/>
          </a:prstGeom>
          <a:effectLst/>
        </p:spPr>
      </p:pic>
      <p:sp>
        <p:nvSpPr>
          <p:cNvPr id="7" name="Arrow: Striped Right 6">
            <a:extLst>
              <a:ext uri="{FF2B5EF4-FFF2-40B4-BE49-F238E27FC236}">
                <a16:creationId xmlns:a16="http://schemas.microsoft.com/office/drawing/2014/main" id="{3B6D6FC1-840A-4A50-6869-567A4BB6D4B0}"/>
              </a:ext>
            </a:extLst>
          </p:cNvPr>
          <p:cNvSpPr/>
          <p:nvPr/>
        </p:nvSpPr>
        <p:spPr>
          <a:xfrm>
            <a:off x="1275008" y="5233263"/>
            <a:ext cx="2879417" cy="884543"/>
          </a:xfrm>
          <a:prstGeom prst="strip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5797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7C9D6E-CAFC-B977-35F8-492DC82081A3}"/>
              </a:ext>
            </a:extLst>
          </p:cNvPr>
          <p:cNvSpPr txBox="1"/>
          <p:nvPr/>
        </p:nvSpPr>
        <p:spPr>
          <a:xfrm>
            <a:off x="636953" y="2366560"/>
            <a:ext cx="3429000" cy="2822862"/>
          </a:xfrm>
          <a:prstGeom prst="rect">
            <a:avLst/>
          </a:prstGeom>
        </p:spPr>
        <p:txBody>
          <a:bodyPr vert="horz" lIns="91440" tIns="45720" rIns="91440" bIns="45720" rtlCol="0" anchor="t">
            <a:normAutofit/>
          </a:bodyPr>
          <a:lstStyle/>
          <a:p>
            <a:pPr defTabSz="914400">
              <a:lnSpc>
                <a:spcPct val="90000"/>
              </a:lnSpc>
              <a:spcAft>
                <a:spcPts val="600"/>
              </a:spcAft>
            </a:pPr>
            <a:r>
              <a:rPr lang="en-US" sz="2200" dirty="0"/>
              <a:t>This helps you to explore the other Print books which may be of interest to you. Use the arrows to move to the left or to the right from the selected item.</a:t>
            </a:r>
          </a:p>
          <a:p>
            <a:pPr indent="-228600" defTabSz="914400">
              <a:lnSpc>
                <a:spcPct val="90000"/>
              </a:lnSpc>
              <a:spcAft>
                <a:spcPts val="600"/>
              </a:spcAft>
              <a:buFont typeface="Arial" panose="020B0604020202020204" pitchFamily="34" charset="0"/>
              <a:buChar char="•"/>
            </a:pPr>
            <a:endParaRPr lang="en-US" sz="2200" dirty="0"/>
          </a:p>
        </p:txBody>
      </p:sp>
      <p:pic>
        <p:nvPicPr>
          <p:cNvPr id="2" name="Picture 1">
            <a:extLst>
              <a:ext uri="{FF2B5EF4-FFF2-40B4-BE49-F238E27FC236}">
                <a16:creationId xmlns:a16="http://schemas.microsoft.com/office/drawing/2014/main" id="{147E87B4-C037-2A26-180F-774C9265F206}"/>
              </a:ext>
            </a:extLst>
          </p:cNvPr>
          <p:cNvPicPr>
            <a:picLocks noChangeAspect="1"/>
          </p:cNvPicPr>
          <p:nvPr/>
        </p:nvPicPr>
        <p:blipFill rotWithShape="1">
          <a:blip r:embed="rId3"/>
          <a:srcRect l="8774" t="9931" r="6627"/>
          <a:stretch/>
        </p:blipFill>
        <p:spPr>
          <a:xfrm>
            <a:off x="4654296" y="1223970"/>
            <a:ext cx="6903720" cy="4410060"/>
          </a:xfrm>
          <a:prstGeom prst="rect">
            <a:avLst/>
          </a:prstGeom>
        </p:spPr>
      </p:pic>
      <mc:AlternateContent xmlns:mc="http://schemas.openxmlformats.org/markup-compatibility/2006" xmlns:p14="http://schemas.microsoft.com/office/powerpoint/2010/main" xmlns:aink="http://schemas.microsoft.com/office/drawing/2016/ink">
        <mc:Choice Requires="p14 aink">
          <p:contentPart p14:bwMode="auto" r:id="rId4">
            <p14:nvContentPartPr>
              <p14:cNvPr id="20" name="Ink 19">
                <a:extLst>
                  <a:ext uri="{FF2B5EF4-FFF2-40B4-BE49-F238E27FC236}">
                    <a16:creationId xmlns:a16="http://schemas.microsoft.com/office/drawing/2014/main" id="{D013B2FF-66A3-8707-D09A-160AE3F971BE}"/>
                  </a:ext>
                </a:extLst>
              </p14:cNvPr>
              <p14:cNvContentPartPr/>
              <p14:nvPr/>
            </p14:nvContentPartPr>
            <p14:xfrm>
              <a:off x="3378610" y="2366560"/>
              <a:ext cx="3960" cy="3960"/>
            </p14:xfrm>
          </p:contentPart>
        </mc:Choice>
        <mc:Fallback xmlns="">
          <p:pic>
            <p:nvPicPr>
              <p:cNvPr id="20" name="Ink 19">
                <a:extLst>
                  <a:ext uri="{FF2B5EF4-FFF2-40B4-BE49-F238E27FC236}">
                    <a16:creationId xmlns:a16="http://schemas.microsoft.com/office/drawing/2014/main" id="{D013B2FF-66A3-8707-D09A-160AE3F971BE}"/>
                  </a:ext>
                </a:extLst>
              </p:cNvPr>
              <p:cNvPicPr/>
              <p:nvPr/>
            </p:nvPicPr>
            <p:blipFill>
              <a:blip r:embed="rId5"/>
              <a:stretch>
                <a:fillRect/>
              </a:stretch>
            </p:blipFill>
            <p:spPr>
              <a:xfrm>
                <a:off x="3315610" y="1988560"/>
                <a:ext cx="129600" cy="7596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30" name="Ink 29">
                <a:extLst>
                  <a:ext uri="{FF2B5EF4-FFF2-40B4-BE49-F238E27FC236}">
                    <a16:creationId xmlns:a16="http://schemas.microsoft.com/office/drawing/2014/main" id="{09BA4A82-76AB-9B6E-7AD5-5B285F7D66FA}"/>
                  </a:ext>
                </a:extLst>
              </p14:cNvPr>
              <p14:cNvContentPartPr/>
              <p14:nvPr/>
            </p14:nvContentPartPr>
            <p14:xfrm>
              <a:off x="-350" y="3399760"/>
              <a:ext cx="360" cy="360"/>
            </p14:xfrm>
          </p:contentPart>
        </mc:Choice>
        <mc:Fallback xmlns="">
          <p:pic>
            <p:nvPicPr>
              <p:cNvPr id="30" name="Ink 29">
                <a:extLst>
                  <a:ext uri="{FF2B5EF4-FFF2-40B4-BE49-F238E27FC236}">
                    <a16:creationId xmlns:a16="http://schemas.microsoft.com/office/drawing/2014/main" id="{09BA4A82-76AB-9B6E-7AD5-5B285F7D66FA}"/>
                  </a:ext>
                </a:extLst>
              </p:cNvPr>
              <p:cNvPicPr/>
              <p:nvPr/>
            </p:nvPicPr>
            <p:blipFill>
              <a:blip r:embed="rId7"/>
              <a:stretch>
                <a:fillRect/>
              </a:stretch>
            </p:blipFill>
            <p:spPr>
              <a:xfrm>
                <a:off x="-63350" y="3022120"/>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
            <p14:nvContentPartPr>
              <p14:cNvPr id="36" name="Ink 35">
                <a:extLst>
                  <a:ext uri="{FF2B5EF4-FFF2-40B4-BE49-F238E27FC236}">
                    <a16:creationId xmlns:a16="http://schemas.microsoft.com/office/drawing/2014/main" id="{3C914ADC-CD0E-F252-8658-41236FA60A48}"/>
                  </a:ext>
                </a:extLst>
              </p14:cNvPr>
              <p14:cNvContentPartPr/>
              <p14:nvPr/>
            </p14:nvContentPartPr>
            <p14:xfrm>
              <a:off x="5423770" y="3310840"/>
              <a:ext cx="360" cy="360"/>
            </p14:xfrm>
          </p:contentPart>
        </mc:Choice>
        <mc:Fallback xmlns="">
          <p:pic>
            <p:nvPicPr>
              <p:cNvPr id="36" name="Ink 35">
                <a:extLst>
                  <a:ext uri="{FF2B5EF4-FFF2-40B4-BE49-F238E27FC236}">
                    <a16:creationId xmlns:a16="http://schemas.microsoft.com/office/drawing/2014/main" id="{3C914ADC-CD0E-F252-8658-41236FA60A48}"/>
                  </a:ext>
                </a:extLst>
              </p:cNvPr>
              <p:cNvPicPr/>
              <p:nvPr/>
            </p:nvPicPr>
            <p:blipFill>
              <a:blip r:embed="rId9"/>
              <a:stretch>
                <a:fillRect/>
              </a:stretch>
            </p:blipFill>
            <p:spPr>
              <a:xfrm>
                <a:off x="5361130" y="2933200"/>
                <a:ext cx="126000" cy="756000"/>
              </a:xfrm>
              <a:prstGeom prst="rect">
                <a:avLst/>
              </a:prstGeom>
            </p:spPr>
          </p:pic>
        </mc:Fallback>
      </mc:AlternateContent>
      <p:grpSp>
        <p:nvGrpSpPr>
          <p:cNvPr id="40" name="Group 39">
            <a:extLst>
              <a:ext uri="{FF2B5EF4-FFF2-40B4-BE49-F238E27FC236}">
                <a16:creationId xmlns:a16="http://schemas.microsoft.com/office/drawing/2014/main" id="{925EA4C3-0966-6F57-79F6-B9F176791739}"/>
              </a:ext>
            </a:extLst>
          </p:cNvPr>
          <p:cNvGrpSpPr/>
          <p:nvPr/>
        </p:nvGrpSpPr>
        <p:grpSpPr>
          <a:xfrm>
            <a:off x="6906610" y="3302200"/>
            <a:ext cx="360" cy="360"/>
            <a:chOff x="6906610" y="3302200"/>
            <a:chExt cx="360" cy="360"/>
          </a:xfrm>
        </p:grpSpPr>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37" name="Ink 36">
                  <a:extLst>
                    <a:ext uri="{FF2B5EF4-FFF2-40B4-BE49-F238E27FC236}">
                      <a16:creationId xmlns:a16="http://schemas.microsoft.com/office/drawing/2014/main" id="{87CCD647-532B-941A-0B26-C7ED13EDFF91}"/>
                    </a:ext>
                  </a:extLst>
                </p14:cNvPr>
                <p14:cNvContentPartPr/>
                <p14:nvPr/>
              </p14:nvContentPartPr>
              <p14:xfrm>
                <a:off x="6906610" y="3302200"/>
                <a:ext cx="360" cy="360"/>
              </p14:xfrm>
            </p:contentPart>
          </mc:Choice>
          <mc:Fallback xmlns="">
            <p:pic>
              <p:nvPicPr>
                <p:cNvPr id="37" name="Ink 36">
                  <a:extLst>
                    <a:ext uri="{FF2B5EF4-FFF2-40B4-BE49-F238E27FC236}">
                      <a16:creationId xmlns:a16="http://schemas.microsoft.com/office/drawing/2014/main" id="{87CCD647-532B-941A-0B26-C7ED13EDFF91}"/>
                    </a:ext>
                  </a:extLst>
                </p:cNvPr>
                <p:cNvPicPr/>
                <p:nvPr/>
              </p:nvPicPr>
              <p:blipFill>
                <a:blip r:embed="rId11"/>
                <a:stretch>
                  <a:fillRect/>
                </a:stretch>
              </p:blipFill>
              <p:spPr>
                <a:xfrm>
                  <a:off x="6843610" y="2924560"/>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2">
              <p14:nvContentPartPr>
                <p14:cNvPr id="38" name="Ink 37">
                  <a:extLst>
                    <a:ext uri="{FF2B5EF4-FFF2-40B4-BE49-F238E27FC236}">
                      <a16:creationId xmlns:a16="http://schemas.microsoft.com/office/drawing/2014/main" id="{AB37467B-2403-D2B2-8750-6CD673C7613A}"/>
                    </a:ext>
                  </a:extLst>
                </p14:cNvPr>
                <p14:cNvContentPartPr/>
                <p14:nvPr/>
              </p14:nvContentPartPr>
              <p14:xfrm>
                <a:off x="6906610" y="3302200"/>
                <a:ext cx="360" cy="360"/>
              </p14:xfrm>
            </p:contentPart>
          </mc:Choice>
          <mc:Fallback xmlns="">
            <p:pic>
              <p:nvPicPr>
                <p:cNvPr id="38" name="Ink 37">
                  <a:extLst>
                    <a:ext uri="{FF2B5EF4-FFF2-40B4-BE49-F238E27FC236}">
                      <a16:creationId xmlns:a16="http://schemas.microsoft.com/office/drawing/2014/main" id="{AB37467B-2403-D2B2-8750-6CD673C7613A}"/>
                    </a:ext>
                  </a:extLst>
                </p:cNvPr>
                <p:cNvPicPr/>
                <p:nvPr/>
              </p:nvPicPr>
              <p:blipFill>
                <a:blip r:embed="rId11"/>
                <a:stretch>
                  <a:fillRect/>
                </a:stretch>
              </p:blipFill>
              <p:spPr>
                <a:xfrm>
                  <a:off x="6843610" y="2924560"/>
                  <a:ext cx="126000" cy="75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3">
              <p14:nvContentPartPr>
                <p14:cNvPr id="39" name="Ink 38">
                  <a:extLst>
                    <a:ext uri="{FF2B5EF4-FFF2-40B4-BE49-F238E27FC236}">
                      <a16:creationId xmlns:a16="http://schemas.microsoft.com/office/drawing/2014/main" id="{5028E26D-4836-A05B-04EF-C24BBBFAFB58}"/>
                    </a:ext>
                  </a:extLst>
                </p14:cNvPr>
                <p14:cNvContentPartPr/>
                <p14:nvPr/>
              </p14:nvContentPartPr>
              <p14:xfrm>
                <a:off x="6906610" y="3302200"/>
                <a:ext cx="360" cy="360"/>
              </p14:xfrm>
            </p:contentPart>
          </mc:Choice>
          <mc:Fallback xmlns="">
            <p:pic>
              <p:nvPicPr>
                <p:cNvPr id="39" name="Ink 38">
                  <a:extLst>
                    <a:ext uri="{FF2B5EF4-FFF2-40B4-BE49-F238E27FC236}">
                      <a16:creationId xmlns:a16="http://schemas.microsoft.com/office/drawing/2014/main" id="{5028E26D-4836-A05B-04EF-C24BBBFAFB58}"/>
                    </a:ext>
                  </a:extLst>
                </p:cNvPr>
                <p:cNvPicPr/>
                <p:nvPr/>
              </p:nvPicPr>
              <p:blipFill>
                <a:blip r:embed="rId11"/>
                <a:stretch>
                  <a:fillRect/>
                </a:stretch>
              </p:blipFill>
              <p:spPr>
                <a:xfrm>
                  <a:off x="6843610" y="2924560"/>
                  <a:ext cx="126000" cy="756000"/>
                </a:xfrm>
                <a:prstGeom prst="rect">
                  <a:avLst/>
                </a:prstGeom>
              </p:spPr>
            </p:pic>
          </mc:Fallback>
        </mc:AlternateContent>
      </p:grpSp>
    </p:spTree>
    <p:extLst>
      <p:ext uri="{BB962C8B-B14F-4D97-AF65-F5344CB8AC3E}">
        <p14:creationId xmlns:p14="http://schemas.microsoft.com/office/powerpoint/2010/main" val="1290864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DDD8C1A-E8C1-0F53-DA2D-654C060E5664}"/>
              </a:ext>
            </a:extLst>
          </p:cNvPr>
          <p:cNvSpPr txBox="1"/>
          <p:nvPr/>
        </p:nvSpPr>
        <p:spPr>
          <a:xfrm>
            <a:off x="920549" y="1900427"/>
            <a:ext cx="2768600" cy="2680934"/>
          </a:xfrm>
          <a:prstGeom prst="rect">
            <a:avLst/>
          </a:prstGeom>
          <a:solidFill>
            <a:schemeClr val="accent4"/>
          </a:solidFill>
        </p:spPr>
        <p:txBody>
          <a:bodyPr vert="horz" lIns="91440" tIns="45720" rIns="91440" bIns="45720" rtlCol="0" anchor="ctr">
            <a:normAutofit/>
          </a:bodyPr>
          <a:lstStyle/>
          <a:p>
            <a:pPr algn="ctr" defTabSz="914400">
              <a:lnSpc>
                <a:spcPct val="90000"/>
              </a:lnSpc>
              <a:spcBef>
                <a:spcPct val="0"/>
              </a:spcBef>
              <a:spcAft>
                <a:spcPts val="600"/>
              </a:spcAft>
            </a:pPr>
            <a:r>
              <a:rPr lang="en-US" sz="4000" kern="1200" dirty="0">
                <a:solidFill>
                  <a:srgbClr val="FFFFFF"/>
                </a:solidFill>
                <a:latin typeface="+mj-lt"/>
                <a:ea typeface="+mj-ea"/>
                <a:cs typeface="+mj-cs"/>
              </a:rPr>
              <a:t>Would you like more Help?</a:t>
            </a:r>
          </a:p>
        </p:txBody>
      </p:sp>
      <p:pic>
        <p:nvPicPr>
          <p:cNvPr id="1028" name="Picture 4">
            <a:extLst>
              <a:ext uri="{FF2B5EF4-FFF2-40B4-BE49-F238E27FC236}">
                <a16:creationId xmlns:a16="http://schemas.microsoft.com/office/drawing/2014/main" id="{BB2D3E7A-6336-C2D7-EDF1-A73BF0A895F4}"/>
              </a:ext>
            </a:extLst>
          </p:cNvPr>
          <p:cNvPicPr>
            <a:picLocks noChangeAspect="1" noChangeArrowheads="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bwMode="auto">
          <a:xfrm>
            <a:off x="5383296" y="643466"/>
            <a:ext cx="5568739" cy="5568739"/>
          </a:xfrm>
          <a:prstGeom prst="rect">
            <a:avLst/>
          </a:prstGeom>
          <a:solidFill>
            <a:srgbClr val="FF0000"/>
          </a:solidFill>
        </p:spPr>
      </p:pic>
    </p:spTree>
    <p:extLst>
      <p:ext uri="{BB962C8B-B14F-4D97-AF65-F5344CB8AC3E}">
        <p14:creationId xmlns:p14="http://schemas.microsoft.com/office/powerpoint/2010/main" val="37585807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9C3C864-C625-4883-B868-9A4C470F4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291" y="3296652"/>
            <a:ext cx="12202113" cy="3561346"/>
          </a:xfrm>
          <a:custGeom>
            <a:avLst/>
            <a:gdLst>
              <a:gd name="connsiteX0" fmla="*/ 0 w 12202113"/>
              <a:gd name="connsiteY0" fmla="*/ 3188466 h 3188466"/>
              <a:gd name="connsiteX1" fmla="*/ 10116 w 12202113"/>
              <a:gd name="connsiteY1" fmla="*/ 2657641 h 3188466"/>
              <a:gd name="connsiteX2" fmla="*/ 10116 w 12202113"/>
              <a:gd name="connsiteY2" fmla="*/ 0 h 3188466"/>
              <a:gd name="connsiteX3" fmla="*/ 12202113 w 12202113"/>
              <a:gd name="connsiteY3" fmla="*/ 0 h 3188466"/>
              <a:gd name="connsiteX4" fmla="*/ 12202113 w 12202113"/>
              <a:gd name="connsiteY4" fmla="*/ 2879832 h 3188466"/>
              <a:gd name="connsiteX5" fmla="*/ 12198167 w 12202113"/>
              <a:gd name="connsiteY5" fmla="*/ 2880360 h 3188466"/>
              <a:gd name="connsiteX6" fmla="*/ 12122128 w 12202113"/>
              <a:gd name="connsiteY6" fmla="*/ 2887194 h 3188466"/>
              <a:gd name="connsiteX7" fmla="*/ 12028868 w 12202113"/>
              <a:gd name="connsiteY7" fmla="*/ 2911786 h 3188466"/>
              <a:gd name="connsiteX8" fmla="*/ 11995238 w 12202113"/>
              <a:gd name="connsiteY8" fmla="*/ 2914090 h 3188466"/>
              <a:gd name="connsiteX9" fmla="*/ 11996460 w 12202113"/>
              <a:gd name="connsiteY9" fmla="*/ 2918442 h 3188466"/>
              <a:gd name="connsiteX10" fmla="*/ 11983968 w 12202113"/>
              <a:gd name="connsiteY10" fmla="*/ 2918762 h 3188466"/>
              <a:gd name="connsiteX11" fmla="*/ 11956084 w 12202113"/>
              <a:gd name="connsiteY11" fmla="*/ 2918868 h 3188466"/>
              <a:gd name="connsiteX12" fmla="*/ 11872586 w 12202113"/>
              <a:gd name="connsiteY12" fmla="*/ 2920076 h 3188466"/>
              <a:gd name="connsiteX13" fmla="*/ 11849804 w 12202113"/>
              <a:gd name="connsiteY13" fmla="*/ 2928420 h 3188466"/>
              <a:gd name="connsiteX14" fmla="*/ 11828254 w 12202113"/>
              <a:gd name="connsiteY14" fmla="*/ 2928551 h 3188466"/>
              <a:gd name="connsiteX15" fmla="*/ 11703277 w 12202113"/>
              <a:gd name="connsiteY15" fmla="*/ 2939735 h 3188466"/>
              <a:gd name="connsiteX16" fmla="*/ 11686094 w 12202113"/>
              <a:gd name="connsiteY16" fmla="*/ 2940570 h 3188466"/>
              <a:gd name="connsiteX17" fmla="*/ 11676788 w 12202113"/>
              <a:gd name="connsiteY17" fmla="*/ 2944321 h 3188466"/>
              <a:gd name="connsiteX18" fmla="*/ 11643464 w 12202113"/>
              <a:gd name="connsiteY18" fmla="*/ 2945066 h 3188466"/>
              <a:gd name="connsiteX19" fmla="*/ 11641922 w 12202113"/>
              <a:gd name="connsiteY19" fmla="*/ 2947200 h 3188466"/>
              <a:gd name="connsiteX20" fmla="*/ 11532386 w 12202113"/>
              <a:gd name="connsiteY20" fmla="*/ 2965529 h 3188466"/>
              <a:gd name="connsiteX21" fmla="*/ 11513619 w 12202113"/>
              <a:gd name="connsiteY21" fmla="*/ 2968556 h 3188466"/>
              <a:gd name="connsiteX22" fmla="*/ 11497404 w 12202113"/>
              <a:gd name="connsiteY22" fmla="*/ 2967639 h 3188466"/>
              <a:gd name="connsiteX23" fmla="*/ 11407630 w 12202113"/>
              <a:gd name="connsiteY23" fmla="*/ 2970255 h 3188466"/>
              <a:gd name="connsiteX24" fmla="*/ 11386276 w 12202113"/>
              <a:gd name="connsiteY24" fmla="*/ 2968648 h 3188466"/>
              <a:gd name="connsiteX25" fmla="*/ 11377296 w 12202113"/>
              <a:gd name="connsiteY25" fmla="*/ 2965257 h 3188466"/>
              <a:gd name="connsiteX26" fmla="*/ 11342536 w 12202113"/>
              <a:gd name="connsiteY26" fmla="*/ 2971666 h 3188466"/>
              <a:gd name="connsiteX27" fmla="*/ 11288902 w 12202113"/>
              <a:gd name="connsiteY27" fmla="*/ 2976058 h 3188466"/>
              <a:gd name="connsiteX28" fmla="*/ 11263411 w 12202113"/>
              <a:gd name="connsiteY28" fmla="*/ 2979228 h 3188466"/>
              <a:gd name="connsiteX29" fmla="*/ 11242843 w 12202113"/>
              <a:gd name="connsiteY29" fmla="*/ 2977303 h 3188466"/>
              <a:gd name="connsiteX30" fmla="*/ 11125798 w 12202113"/>
              <a:gd name="connsiteY30" fmla="*/ 2976816 h 3188466"/>
              <a:gd name="connsiteX31" fmla="*/ 11098884 w 12202113"/>
              <a:gd name="connsiteY31" fmla="*/ 2973758 h 3188466"/>
              <a:gd name="connsiteX32" fmla="*/ 11086128 w 12202113"/>
              <a:gd name="connsiteY32" fmla="*/ 2967663 h 3188466"/>
              <a:gd name="connsiteX33" fmla="*/ 11076132 w 12202113"/>
              <a:gd name="connsiteY33" fmla="*/ 2969836 h 3188466"/>
              <a:gd name="connsiteX34" fmla="*/ 11005337 w 12202113"/>
              <a:gd name="connsiteY34" fmla="*/ 2970053 h 3188466"/>
              <a:gd name="connsiteX35" fmla="*/ 10959154 w 12202113"/>
              <a:gd name="connsiteY35" fmla="*/ 2970750 h 3188466"/>
              <a:gd name="connsiteX36" fmla="*/ 10956347 w 12202113"/>
              <a:gd name="connsiteY36" fmla="*/ 2979118 h 3188466"/>
              <a:gd name="connsiteX37" fmla="*/ 10915223 w 12202113"/>
              <a:gd name="connsiteY37" fmla="*/ 2982099 h 3188466"/>
              <a:gd name="connsiteX38" fmla="*/ 10871398 w 12202113"/>
              <a:gd name="connsiteY38" fmla="*/ 2976728 h 3188466"/>
              <a:gd name="connsiteX39" fmla="*/ 10819743 w 12202113"/>
              <a:gd name="connsiteY39" fmla="*/ 2977481 h 3188466"/>
              <a:gd name="connsiteX40" fmla="*/ 10788834 w 12202113"/>
              <a:gd name="connsiteY40" fmla="*/ 2977840 h 3188466"/>
              <a:gd name="connsiteX41" fmla="*/ 10707711 w 12202113"/>
              <a:gd name="connsiteY41" fmla="*/ 2985644 h 3188466"/>
              <a:gd name="connsiteX42" fmla="*/ 10576086 w 12202113"/>
              <a:gd name="connsiteY42" fmla="*/ 3015319 h 3188466"/>
              <a:gd name="connsiteX43" fmla="*/ 10534761 w 12202113"/>
              <a:gd name="connsiteY43" fmla="*/ 3019524 h 3188466"/>
              <a:gd name="connsiteX44" fmla="*/ 10527537 w 12202113"/>
              <a:gd name="connsiteY44" fmla="*/ 3017814 h 3188466"/>
              <a:gd name="connsiteX45" fmla="*/ 10321799 w 12202113"/>
              <a:gd name="connsiteY45" fmla="*/ 3035635 h 3188466"/>
              <a:gd name="connsiteX46" fmla="*/ 10284989 w 12202113"/>
              <a:gd name="connsiteY46" fmla="*/ 3036679 h 3188466"/>
              <a:gd name="connsiteX47" fmla="*/ 10257423 w 12202113"/>
              <a:gd name="connsiteY47" fmla="*/ 3036027 h 3188466"/>
              <a:gd name="connsiteX48" fmla="*/ 10191450 w 12202113"/>
              <a:gd name="connsiteY48" fmla="*/ 3041963 h 3188466"/>
              <a:gd name="connsiteX49" fmla="*/ 10083845 w 12202113"/>
              <a:gd name="connsiteY49" fmla="*/ 3054978 h 3188466"/>
              <a:gd name="connsiteX50" fmla="*/ 10060611 w 12202113"/>
              <a:gd name="connsiteY50" fmla="*/ 3057035 h 3188466"/>
              <a:gd name="connsiteX51" fmla="*/ 10039363 w 12202113"/>
              <a:gd name="connsiteY51" fmla="*/ 3055961 h 3188466"/>
              <a:gd name="connsiteX52" fmla="*/ 10033322 w 12202113"/>
              <a:gd name="connsiteY52" fmla="*/ 3053238 h 3188466"/>
              <a:gd name="connsiteX53" fmla="*/ 10020337 w 12202113"/>
              <a:gd name="connsiteY53" fmla="*/ 3053912 h 3188466"/>
              <a:gd name="connsiteX54" fmla="*/ 10016616 w 12202113"/>
              <a:gd name="connsiteY54" fmla="*/ 3053498 h 3188466"/>
              <a:gd name="connsiteX55" fmla="*/ 9995549 w 12202113"/>
              <a:gd name="connsiteY55" fmla="*/ 3051719 h 3188466"/>
              <a:gd name="connsiteX56" fmla="*/ 9957212 w 12202113"/>
              <a:gd name="connsiteY56" fmla="*/ 3062663 h 3188466"/>
              <a:gd name="connsiteX57" fmla="*/ 9904584 w 12202113"/>
              <a:gd name="connsiteY57" fmla="*/ 3063999 h 3188466"/>
              <a:gd name="connsiteX58" fmla="*/ 9713857 w 12202113"/>
              <a:gd name="connsiteY58" fmla="*/ 3087955 h 3188466"/>
              <a:gd name="connsiteX59" fmla="*/ 9678879 w 12202113"/>
              <a:gd name="connsiteY59" fmla="*/ 3079676 h 3188466"/>
              <a:gd name="connsiteX60" fmla="*/ 9598760 w 12202113"/>
              <a:gd name="connsiteY60" fmla="*/ 3085228 h 3188466"/>
              <a:gd name="connsiteX61" fmla="*/ 9488796 w 12202113"/>
              <a:gd name="connsiteY61" fmla="*/ 3115384 h 3188466"/>
              <a:gd name="connsiteX62" fmla="*/ 9341972 w 12202113"/>
              <a:gd name="connsiteY62" fmla="*/ 3126583 h 3188466"/>
              <a:gd name="connsiteX63" fmla="*/ 9333795 w 12202113"/>
              <a:gd name="connsiteY63" fmla="*/ 3132083 h 3188466"/>
              <a:gd name="connsiteX64" fmla="*/ 9321736 w 12202113"/>
              <a:gd name="connsiteY64" fmla="*/ 3135834 h 3188466"/>
              <a:gd name="connsiteX65" fmla="*/ 9319405 w 12202113"/>
              <a:gd name="connsiteY65" fmla="*/ 3135561 h 3188466"/>
              <a:gd name="connsiteX66" fmla="*/ 9302847 w 12202113"/>
              <a:gd name="connsiteY66" fmla="*/ 3137746 h 3188466"/>
              <a:gd name="connsiteX67" fmla="*/ 9300930 w 12202113"/>
              <a:gd name="connsiteY67" fmla="*/ 3139687 h 3188466"/>
              <a:gd name="connsiteX68" fmla="*/ 9290106 w 12202113"/>
              <a:gd name="connsiteY68" fmla="*/ 3141645 h 3188466"/>
              <a:gd name="connsiteX69" fmla="*/ 9270220 w 12202113"/>
              <a:gd name="connsiteY69" fmla="*/ 3146737 h 3188466"/>
              <a:gd name="connsiteX70" fmla="*/ 9265150 w 12202113"/>
              <a:gd name="connsiteY70" fmla="*/ 3146531 h 3188466"/>
              <a:gd name="connsiteX71" fmla="*/ 9233057 w 12202113"/>
              <a:gd name="connsiteY71" fmla="*/ 3152408 h 3188466"/>
              <a:gd name="connsiteX72" fmla="*/ 9231974 w 12202113"/>
              <a:gd name="connsiteY72" fmla="*/ 3151938 h 3188466"/>
              <a:gd name="connsiteX73" fmla="*/ 9220130 w 12202113"/>
              <a:gd name="connsiteY73" fmla="*/ 3151189 h 3188466"/>
              <a:gd name="connsiteX74" fmla="*/ 9198955 w 12202113"/>
              <a:gd name="connsiteY74" fmla="*/ 3151015 h 3188466"/>
              <a:gd name="connsiteX75" fmla="*/ 9142196 w 12202113"/>
              <a:gd name="connsiteY75" fmla="*/ 3143802 h 3188466"/>
              <a:gd name="connsiteX76" fmla="*/ 9108665 w 12202113"/>
              <a:gd name="connsiteY76" fmla="*/ 3149868 h 3188466"/>
              <a:gd name="connsiteX77" fmla="*/ 9014086 w 12202113"/>
              <a:gd name="connsiteY77" fmla="*/ 3150791 h 3188466"/>
              <a:gd name="connsiteX78" fmla="*/ 8915037 w 12202113"/>
              <a:gd name="connsiteY78" fmla="*/ 3140020 h 3188466"/>
              <a:gd name="connsiteX79" fmla="*/ 8815667 w 12202113"/>
              <a:gd name="connsiteY79" fmla="*/ 3138606 h 3188466"/>
              <a:gd name="connsiteX80" fmla="*/ 8779688 w 12202113"/>
              <a:gd name="connsiteY80" fmla="*/ 3138895 h 3188466"/>
              <a:gd name="connsiteX81" fmla="*/ 8715556 w 12202113"/>
              <a:gd name="connsiteY81" fmla="*/ 3135878 h 3188466"/>
              <a:gd name="connsiteX82" fmla="*/ 8686183 w 12202113"/>
              <a:gd name="connsiteY82" fmla="*/ 3132307 h 3188466"/>
              <a:gd name="connsiteX83" fmla="*/ 8684895 w 12202113"/>
              <a:gd name="connsiteY83" fmla="*/ 3132527 h 3188466"/>
              <a:gd name="connsiteX84" fmla="*/ 8682270 w 12202113"/>
              <a:gd name="connsiteY84" fmla="*/ 3130989 h 3188466"/>
              <a:gd name="connsiteX85" fmla="*/ 8676836 w 12202113"/>
              <a:gd name="connsiteY85" fmla="*/ 3130278 h 3188466"/>
              <a:gd name="connsiteX86" fmla="*/ 8662002 w 12202113"/>
              <a:gd name="connsiteY86" fmla="*/ 3130735 h 3188466"/>
              <a:gd name="connsiteX87" fmla="*/ 8656423 w 12202113"/>
              <a:gd name="connsiteY87" fmla="*/ 3131304 h 3188466"/>
              <a:gd name="connsiteX88" fmla="*/ 8648261 w 12202113"/>
              <a:gd name="connsiteY88" fmla="*/ 3131294 h 3188466"/>
              <a:gd name="connsiteX89" fmla="*/ 8648057 w 12202113"/>
              <a:gd name="connsiteY89" fmla="*/ 3131167 h 3188466"/>
              <a:gd name="connsiteX90" fmla="*/ 8640412 w 12202113"/>
              <a:gd name="connsiteY90" fmla="*/ 3131403 h 3188466"/>
              <a:gd name="connsiteX91" fmla="*/ 8603003 w 12202113"/>
              <a:gd name="connsiteY91" fmla="*/ 3134155 h 3188466"/>
              <a:gd name="connsiteX92" fmla="*/ 8553571 w 12202113"/>
              <a:gd name="connsiteY92" fmla="*/ 3122125 h 3188466"/>
              <a:gd name="connsiteX93" fmla="*/ 8533128 w 12202113"/>
              <a:gd name="connsiteY93" fmla="*/ 3120039 h 3188466"/>
              <a:gd name="connsiteX94" fmla="*/ 8522209 w 12202113"/>
              <a:gd name="connsiteY94" fmla="*/ 3118252 h 3188466"/>
              <a:gd name="connsiteX95" fmla="*/ 8521532 w 12202113"/>
              <a:gd name="connsiteY95" fmla="*/ 3117705 h 3188466"/>
              <a:gd name="connsiteX96" fmla="*/ 8485667 w 12202113"/>
              <a:gd name="connsiteY96" fmla="*/ 3120406 h 3188466"/>
              <a:gd name="connsiteX97" fmla="*/ 8480905 w 12202113"/>
              <a:gd name="connsiteY97" fmla="*/ 3119749 h 3188466"/>
              <a:gd name="connsiteX98" fmla="*/ 8457530 w 12202113"/>
              <a:gd name="connsiteY98" fmla="*/ 3122810 h 3188466"/>
              <a:gd name="connsiteX99" fmla="*/ 8445451 w 12202113"/>
              <a:gd name="connsiteY99" fmla="*/ 3123697 h 3188466"/>
              <a:gd name="connsiteX100" fmla="*/ 8442039 w 12202113"/>
              <a:gd name="connsiteY100" fmla="*/ 3125378 h 3188466"/>
              <a:gd name="connsiteX101" fmla="*/ 8424215 w 12202113"/>
              <a:gd name="connsiteY101" fmla="*/ 3125963 h 3188466"/>
              <a:gd name="connsiteX102" fmla="*/ 8422165 w 12202113"/>
              <a:gd name="connsiteY102" fmla="*/ 3125491 h 3188466"/>
              <a:gd name="connsiteX103" fmla="*/ 8407465 w 12202113"/>
              <a:gd name="connsiteY103" fmla="*/ 3127979 h 3188466"/>
              <a:gd name="connsiteX104" fmla="*/ 8395146 w 12202113"/>
              <a:gd name="connsiteY104" fmla="*/ 3132488 h 3188466"/>
              <a:gd name="connsiteX105" fmla="*/ 8243538 w 12202113"/>
              <a:gd name="connsiteY105" fmla="*/ 3129873 h 3188466"/>
              <a:gd name="connsiteX106" fmla="*/ 8112685 w 12202113"/>
              <a:gd name="connsiteY106" fmla="*/ 3148698 h 3188466"/>
              <a:gd name="connsiteX107" fmla="*/ 8026741 w 12202113"/>
              <a:gd name="connsiteY107" fmla="*/ 3154015 h 3188466"/>
              <a:gd name="connsiteX108" fmla="*/ 8030400 w 12202113"/>
              <a:gd name="connsiteY108" fmla="*/ 3146736 h 3188466"/>
              <a:gd name="connsiteX109" fmla="*/ 8002987 w 12202113"/>
              <a:gd name="connsiteY109" fmla="*/ 3135663 h 3188466"/>
              <a:gd name="connsiteX110" fmla="*/ 7798568 w 12202113"/>
              <a:gd name="connsiteY110" fmla="*/ 3141249 h 3188466"/>
              <a:gd name="connsiteX111" fmla="*/ 7746353 w 12202113"/>
              <a:gd name="connsiteY111" fmla="*/ 3137755 h 3188466"/>
              <a:gd name="connsiteX112" fmla="*/ 7700395 w 12202113"/>
              <a:gd name="connsiteY112" fmla="*/ 3144729 h 3188466"/>
              <a:gd name="connsiteX113" fmla="*/ 7681335 w 12202113"/>
              <a:gd name="connsiteY113" fmla="*/ 3141120 h 3188466"/>
              <a:gd name="connsiteX114" fmla="*/ 7678044 w 12202113"/>
              <a:gd name="connsiteY114" fmla="*/ 3140387 h 3188466"/>
              <a:gd name="connsiteX115" fmla="*/ 7664890 w 12202113"/>
              <a:gd name="connsiteY115" fmla="*/ 3139855 h 3188466"/>
              <a:gd name="connsiteX116" fmla="*/ 7661183 w 12202113"/>
              <a:gd name="connsiteY116" fmla="*/ 3136706 h 3188466"/>
              <a:gd name="connsiteX117" fmla="*/ 7641383 w 12202113"/>
              <a:gd name="connsiteY117" fmla="*/ 3133755 h 3188466"/>
              <a:gd name="connsiteX118" fmla="*/ 7617169 w 12202113"/>
              <a:gd name="connsiteY118" fmla="*/ 3133614 h 3188466"/>
              <a:gd name="connsiteX119" fmla="*/ 7531143 w 12202113"/>
              <a:gd name="connsiteY119" fmla="*/ 3132781 h 3188466"/>
              <a:gd name="connsiteX120" fmla="*/ 7517113 w 12202113"/>
              <a:gd name="connsiteY120" fmla="*/ 3134483 h 3188466"/>
              <a:gd name="connsiteX121" fmla="*/ 7471320 w 12202113"/>
              <a:gd name="connsiteY121" fmla="*/ 3131645 h 3188466"/>
              <a:gd name="connsiteX122" fmla="*/ 7430512 w 12202113"/>
              <a:gd name="connsiteY122" fmla="*/ 3131007 h 3188466"/>
              <a:gd name="connsiteX123" fmla="*/ 7404071 w 12202113"/>
              <a:gd name="connsiteY123" fmla="*/ 3132361 h 3188466"/>
              <a:gd name="connsiteX124" fmla="*/ 7397140 w 12202113"/>
              <a:gd name="connsiteY124" fmla="*/ 3131239 h 3188466"/>
              <a:gd name="connsiteX125" fmla="*/ 7370514 w 12202113"/>
              <a:gd name="connsiteY125" fmla="*/ 3130516 h 3188466"/>
              <a:gd name="connsiteX126" fmla="*/ 7356953 w 12202113"/>
              <a:gd name="connsiteY126" fmla="*/ 3132179 h 3188466"/>
              <a:gd name="connsiteX127" fmla="*/ 7343567 w 12202113"/>
              <a:gd name="connsiteY127" fmla="*/ 3128350 h 3188466"/>
              <a:gd name="connsiteX128" fmla="*/ 7340295 w 12202113"/>
              <a:gd name="connsiteY128" fmla="*/ 3125545 h 3188466"/>
              <a:gd name="connsiteX129" fmla="*/ 7321348 w 12202113"/>
              <a:gd name="connsiteY129" fmla="*/ 3126804 h 3188466"/>
              <a:gd name="connsiteX130" fmla="*/ 7305815 w 12202113"/>
              <a:gd name="connsiteY130" fmla="*/ 3124063 h 3188466"/>
              <a:gd name="connsiteX131" fmla="*/ 7292274 w 12202113"/>
              <a:gd name="connsiteY131" fmla="*/ 3125855 h 3188466"/>
              <a:gd name="connsiteX132" fmla="*/ 7286654 w 12202113"/>
              <a:gd name="connsiteY132" fmla="*/ 3125451 h 3188466"/>
              <a:gd name="connsiteX133" fmla="*/ 7272685 w 12202113"/>
              <a:gd name="connsiteY133" fmla="*/ 3124094 h 3188466"/>
              <a:gd name="connsiteX134" fmla="*/ 7248584 w 12202113"/>
              <a:gd name="connsiteY134" fmla="*/ 3121080 h 3188466"/>
              <a:gd name="connsiteX135" fmla="*/ 7241065 w 12202113"/>
              <a:gd name="connsiteY135" fmla="*/ 3120661 h 3188466"/>
              <a:gd name="connsiteX136" fmla="*/ 7224696 w 12202113"/>
              <a:gd name="connsiteY136" fmla="*/ 3116051 h 3188466"/>
              <a:gd name="connsiteX137" fmla="*/ 7193009 w 12202113"/>
              <a:gd name="connsiteY137" fmla="*/ 3112108 h 3188466"/>
              <a:gd name="connsiteX138" fmla="*/ 7137220 w 12202113"/>
              <a:gd name="connsiteY138" fmla="*/ 3098354 h 3188466"/>
              <a:gd name="connsiteX139" fmla="*/ 7104427 w 12202113"/>
              <a:gd name="connsiteY139" fmla="*/ 3091790 h 3188466"/>
              <a:gd name="connsiteX140" fmla="*/ 7082240 w 12202113"/>
              <a:gd name="connsiteY140" fmla="*/ 3085740 h 3188466"/>
              <a:gd name="connsiteX141" fmla="*/ 7016754 w 12202113"/>
              <a:gd name="connsiteY141" fmla="*/ 3077196 h 3188466"/>
              <a:gd name="connsiteX142" fmla="*/ 6904436 w 12202113"/>
              <a:gd name="connsiteY142" fmla="*/ 3065900 h 3188466"/>
              <a:gd name="connsiteX143" fmla="*/ 6881434 w 12202113"/>
              <a:gd name="connsiteY143" fmla="*/ 3062865 h 3188466"/>
              <a:gd name="connsiteX144" fmla="*/ 6865273 w 12202113"/>
              <a:gd name="connsiteY144" fmla="*/ 3057749 h 3188466"/>
              <a:gd name="connsiteX145" fmla="*/ 6864671 w 12202113"/>
              <a:gd name="connsiteY145" fmla="*/ 3054378 h 3188466"/>
              <a:gd name="connsiteX146" fmla="*/ 6852599 w 12202113"/>
              <a:gd name="connsiteY146" fmla="*/ 3052306 h 3188466"/>
              <a:gd name="connsiteX147" fmla="*/ 6850143 w 12202113"/>
              <a:gd name="connsiteY147" fmla="*/ 3051232 h 3188466"/>
              <a:gd name="connsiteX148" fmla="*/ 6835301 w 12202113"/>
              <a:gd name="connsiteY148" fmla="*/ 3045593 h 3188466"/>
              <a:gd name="connsiteX149" fmla="*/ 6784871 w 12202113"/>
              <a:gd name="connsiteY149" fmla="*/ 3046562 h 3188466"/>
              <a:gd name="connsiteX150" fmla="*/ 6738245 w 12202113"/>
              <a:gd name="connsiteY150" fmla="*/ 3037055 h 3188466"/>
              <a:gd name="connsiteX151" fmla="*/ 6537703 w 12202113"/>
              <a:gd name="connsiteY151" fmla="*/ 3017736 h 3188466"/>
              <a:gd name="connsiteX152" fmla="*/ 6521858 w 12202113"/>
              <a:gd name="connsiteY152" fmla="*/ 3004158 h 3188466"/>
              <a:gd name="connsiteX153" fmla="*/ 6445069 w 12202113"/>
              <a:gd name="connsiteY153" fmla="*/ 2992470 h 3188466"/>
              <a:gd name="connsiteX154" fmla="*/ 6302447 w 12202113"/>
              <a:gd name="connsiteY154" fmla="*/ 2994274 h 3188466"/>
              <a:gd name="connsiteX155" fmla="*/ 6160029 w 12202113"/>
              <a:gd name="connsiteY155" fmla="*/ 2973666 h 3188466"/>
              <a:gd name="connsiteX156" fmla="*/ 6144046 w 12202113"/>
              <a:gd name="connsiteY156" fmla="*/ 2976380 h 3188466"/>
              <a:gd name="connsiteX157" fmla="*/ 6127670 w 12202113"/>
              <a:gd name="connsiteY157" fmla="*/ 2976929 h 3188466"/>
              <a:gd name="connsiteX158" fmla="*/ 6126155 w 12202113"/>
              <a:gd name="connsiteY158" fmla="*/ 2976245 h 3188466"/>
              <a:gd name="connsiteX159" fmla="*/ 6108575 w 12202113"/>
              <a:gd name="connsiteY159" fmla="*/ 2974651 h 3188466"/>
              <a:gd name="connsiteX160" fmla="*/ 6103746 w 12202113"/>
              <a:gd name="connsiteY160" fmla="*/ 2975803 h 3188466"/>
              <a:gd name="connsiteX161" fmla="*/ 6091377 w 12202113"/>
              <a:gd name="connsiteY161" fmla="*/ 2975180 h 3188466"/>
              <a:gd name="connsiteX162" fmla="*/ 6066183 w 12202113"/>
              <a:gd name="connsiteY162" fmla="*/ 2975222 h 3188466"/>
              <a:gd name="connsiteX163" fmla="*/ 6063287 w 12202113"/>
              <a:gd name="connsiteY163" fmla="*/ 2974353 h 3188466"/>
              <a:gd name="connsiteX164" fmla="*/ 6054813 w 12202113"/>
              <a:gd name="connsiteY164" fmla="*/ 2974911 h 3188466"/>
              <a:gd name="connsiteX165" fmla="*/ 6050809 w 12202113"/>
              <a:gd name="connsiteY165" fmla="*/ 2973985 h 3188466"/>
              <a:gd name="connsiteX166" fmla="*/ 6013979 w 12202113"/>
              <a:gd name="connsiteY166" fmla="*/ 2974553 h 3188466"/>
              <a:gd name="connsiteX167" fmla="*/ 6013800 w 12202113"/>
              <a:gd name="connsiteY167" fmla="*/ 2973973 h 3188466"/>
              <a:gd name="connsiteX168" fmla="*/ 6004866 w 12202113"/>
              <a:gd name="connsiteY168" fmla="*/ 2971570 h 3188466"/>
              <a:gd name="connsiteX169" fmla="*/ 5987036 w 12202113"/>
              <a:gd name="connsiteY169" fmla="*/ 2968315 h 3188466"/>
              <a:gd name="connsiteX170" fmla="*/ 5950027 w 12202113"/>
              <a:gd name="connsiteY170" fmla="*/ 2953546 h 3188466"/>
              <a:gd name="connsiteX171" fmla="*/ 5911668 w 12202113"/>
              <a:gd name="connsiteY171" fmla="*/ 2954074 h 3188466"/>
              <a:gd name="connsiteX172" fmla="*/ 5904110 w 12202113"/>
              <a:gd name="connsiteY172" fmla="*/ 2953861 h 3188466"/>
              <a:gd name="connsiteX173" fmla="*/ 5904026 w 12202113"/>
              <a:gd name="connsiteY173" fmla="*/ 2953724 h 3188466"/>
              <a:gd name="connsiteX174" fmla="*/ 5896189 w 12202113"/>
              <a:gd name="connsiteY174" fmla="*/ 2953236 h 3188466"/>
              <a:gd name="connsiteX175" fmla="*/ 5890331 w 12202113"/>
              <a:gd name="connsiteY175" fmla="*/ 2953471 h 3188466"/>
              <a:gd name="connsiteX176" fmla="*/ 5875672 w 12202113"/>
              <a:gd name="connsiteY176" fmla="*/ 2953056 h 3188466"/>
              <a:gd name="connsiteX177" fmla="*/ 5871070 w 12202113"/>
              <a:gd name="connsiteY177" fmla="*/ 2952035 h 3188466"/>
              <a:gd name="connsiteX178" fmla="*/ 5869888 w 12202113"/>
              <a:gd name="connsiteY178" fmla="*/ 2950364 h 3188466"/>
              <a:gd name="connsiteX179" fmla="*/ 5868461 w 12202113"/>
              <a:gd name="connsiteY179" fmla="*/ 2950506 h 3188466"/>
              <a:gd name="connsiteX180" fmla="*/ 5843343 w 12202113"/>
              <a:gd name="connsiteY180" fmla="*/ 2945262 h 3188466"/>
              <a:gd name="connsiteX181" fmla="*/ 5784331 w 12202113"/>
              <a:gd name="connsiteY181" fmla="*/ 2938531 h 3188466"/>
              <a:gd name="connsiteX182" fmla="*/ 5749498 w 12202113"/>
              <a:gd name="connsiteY182" fmla="*/ 2936713 h 3188466"/>
              <a:gd name="connsiteX183" fmla="*/ 5655214 w 12202113"/>
              <a:gd name="connsiteY183" fmla="*/ 2929503 h 3188466"/>
              <a:gd name="connsiteX184" fmla="*/ 5561446 w 12202113"/>
              <a:gd name="connsiteY184" fmla="*/ 2920575 h 3188466"/>
              <a:gd name="connsiteX185" fmla="*/ 5519456 w 12202113"/>
              <a:gd name="connsiteY185" fmla="*/ 2906631 h 3188466"/>
              <a:gd name="connsiteX186" fmla="*/ 5514099 w 12202113"/>
              <a:gd name="connsiteY186" fmla="*/ 2906097 h 3188466"/>
              <a:gd name="connsiteX187" fmla="*/ 5499273 w 12202113"/>
              <a:gd name="connsiteY187" fmla="*/ 2907057 h 3188466"/>
              <a:gd name="connsiteX188" fmla="*/ 5493664 w 12202113"/>
              <a:gd name="connsiteY188" fmla="*/ 2907817 h 3188466"/>
              <a:gd name="connsiteX189" fmla="*/ 5485530 w 12202113"/>
              <a:gd name="connsiteY189" fmla="*/ 2908080 h 3188466"/>
              <a:gd name="connsiteX190" fmla="*/ 5485337 w 12202113"/>
              <a:gd name="connsiteY190" fmla="*/ 2907959 h 3188466"/>
              <a:gd name="connsiteX191" fmla="*/ 5477696 w 12202113"/>
              <a:gd name="connsiteY191" fmla="*/ 2908455 h 3188466"/>
              <a:gd name="connsiteX192" fmla="*/ 5440170 w 12202113"/>
              <a:gd name="connsiteY192" fmla="*/ 2912482 h 3188466"/>
              <a:gd name="connsiteX193" fmla="*/ 5391911 w 12202113"/>
              <a:gd name="connsiteY193" fmla="*/ 2902040 h 3188466"/>
              <a:gd name="connsiteX194" fmla="*/ 5371708 w 12202113"/>
              <a:gd name="connsiteY194" fmla="*/ 2900629 h 3188466"/>
              <a:gd name="connsiteX195" fmla="*/ 5360976 w 12202113"/>
              <a:gd name="connsiteY195" fmla="*/ 2899197 h 3188466"/>
              <a:gd name="connsiteX196" fmla="*/ 5360345 w 12202113"/>
              <a:gd name="connsiteY196" fmla="*/ 2898671 h 3188466"/>
              <a:gd name="connsiteX197" fmla="*/ 5324367 w 12202113"/>
              <a:gd name="connsiteY197" fmla="*/ 2902593 h 3188466"/>
              <a:gd name="connsiteX198" fmla="*/ 5319673 w 12202113"/>
              <a:gd name="connsiteY198" fmla="*/ 2902094 h 3188466"/>
              <a:gd name="connsiteX199" fmla="*/ 5296114 w 12202113"/>
              <a:gd name="connsiteY199" fmla="*/ 2905958 h 3188466"/>
              <a:gd name="connsiteX200" fmla="*/ 5283999 w 12202113"/>
              <a:gd name="connsiteY200" fmla="*/ 2907258 h 3188466"/>
              <a:gd name="connsiteX201" fmla="*/ 5280460 w 12202113"/>
              <a:gd name="connsiteY201" fmla="*/ 2909063 h 3188466"/>
              <a:gd name="connsiteX202" fmla="*/ 5262637 w 12202113"/>
              <a:gd name="connsiteY202" fmla="*/ 2910250 h 3188466"/>
              <a:gd name="connsiteX203" fmla="*/ 5260635 w 12202113"/>
              <a:gd name="connsiteY203" fmla="*/ 2909845 h 3188466"/>
              <a:gd name="connsiteX204" fmla="*/ 5245770 w 12202113"/>
              <a:gd name="connsiteY204" fmla="*/ 2912842 h 3188466"/>
              <a:gd name="connsiteX205" fmla="*/ 5233108 w 12202113"/>
              <a:gd name="connsiteY205" fmla="*/ 2917794 h 3188466"/>
              <a:gd name="connsiteX206" fmla="*/ 5082201 w 12202113"/>
              <a:gd name="connsiteY206" fmla="*/ 2920260 h 3188466"/>
              <a:gd name="connsiteX207" fmla="*/ 4939211 w 12202113"/>
              <a:gd name="connsiteY207" fmla="*/ 2931760 h 3188466"/>
              <a:gd name="connsiteX208" fmla="*/ 4794309 w 12202113"/>
              <a:gd name="connsiteY208" fmla="*/ 2937227 h 3188466"/>
              <a:gd name="connsiteX209" fmla="*/ 4637676 w 12202113"/>
              <a:gd name="connsiteY209" fmla="*/ 2946666 h 3188466"/>
              <a:gd name="connsiteX210" fmla="*/ 4585922 w 12202113"/>
              <a:gd name="connsiteY210" fmla="*/ 2944906 h 3188466"/>
              <a:gd name="connsiteX211" fmla="*/ 4539516 w 12202113"/>
              <a:gd name="connsiteY211" fmla="*/ 2953466 h 3188466"/>
              <a:gd name="connsiteX212" fmla="*/ 4520819 w 12202113"/>
              <a:gd name="connsiteY212" fmla="*/ 2950477 h 3188466"/>
              <a:gd name="connsiteX213" fmla="*/ 4517604 w 12202113"/>
              <a:gd name="connsiteY213" fmla="*/ 2949852 h 3188466"/>
              <a:gd name="connsiteX214" fmla="*/ 4504537 w 12202113"/>
              <a:gd name="connsiteY214" fmla="*/ 2949759 h 3188466"/>
              <a:gd name="connsiteX215" fmla="*/ 4501104 w 12202113"/>
              <a:gd name="connsiteY215" fmla="*/ 2946715 h 3188466"/>
              <a:gd name="connsiteX216" fmla="*/ 4342695 w 12202113"/>
              <a:gd name="connsiteY216" fmla="*/ 2951638 h 3188466"/>
              <a:gd name="connsiteX217" fmla="*/ 4274096 w 12202113"/>
              <a:gd name="connsiteY217" fmla="*/ 2953640 h 3188466"/>
              <a:gd name="connsiteX218" fmla="*/ 4248170 w 12202113"/>
              <a:gd name="connsiteY218" fmla="*/ 2951384 h 3188466"/>
              <a:gd name="connsiteX219" fmla="*/ 4147924 w 12202113"/>
              <a:gd name="connsiteY219" fmla="*/ 2945945 h 3188466"/>
              <a:gd name="connsiteX220" fmla="*/ 4061825 w 12202113"/>
              <a:gd name="connsiteY220" fmla="*/ 2944206 h 3188466"/>
              <a:gd name="connsiteX221" fmla="*/ 3998557 w 12202113"/>
              <a:gd name="connsiteY221" fmla="*/ 2955821 h 3188466"/>
              <a:gd name="connsiteX222" fmla="*/ 3993107 w 12202113"/>
              <a:gd name="connsiteY222" fmla="*/ 2953708 h 3188466"/>
              <a:gd name="connsiteX223" fmla="*/ 3949713 w 12202113"/>
              <a:gd name="connsiteY223" fmla="*/ 2955441 h 3188466"/>
              <a:gd name="connsiteX224" fmla="*/ 3797284 w 12202113"/>
              <a:gd name="connsiteY224" fmla="*/ 2977037 h 3188466"/>
              <a:gd name="connsiteX225" fmla="*/ 3712498 w 12202113"/>
              <a:gd name="connsiteY225" fmla="*/ 2979996 h 3188466"/>
              <a:gd name="connsiteX226" fmla="*/ 3682471 w 12202113"/>
              <a:gd name="connsiteY226" fmla="*/ 2978543 h 3188466"/>
              <a:gd name="connsiteX227" fmla="*/ 3632163 w 12202113"/>
              <a:gd name="connsiteY227" fmla="*/ 2976264 h 3188466"/>
              <a:gd name="connsiteX228" fmla="*/ 3594728 w 12202113"/>
              <a:gd name="connsiteY228" fmla="*/ 2968398 h 3188466"/>
              <a:gd name="connsiteX229" fmla="*/ 3552594 w 12202113"/>
              <a:gd name="connsiteY229" fmla="*/ 2968934 h 3188466"/>
              <a:gd name="connsiteX230" fmla="*/ 3542589 w 12202113"/>
              <a:gd name="connsiteY230" fmla="*/ 2977031 h 3188466"/>
              <a:gd name="connsiteX231" fmla="*/ 3497591 w 12202113"/>
              <a:gd name="connsiteY231" fmla="*/ 2975018 h 3188466"/>
              <a:gd name="connsiteX232" fmla="*/ 3429352 w 12202113"/>
              <a:gd name="connsiteY232" fmla="*/ 2971090 h 3188466"/>
              <a:gd name="connsiteX233" fmla="*/ 3389938 w 12202113"/>
              <a:gd name="connsiteY233" fmla="*/ 2970884 h 3188466"/>
              <a:gd name="connsiteX234" fmla="*/ 3282344 w 12202113"/>
              <a:gd name="connsiteY234" fmla="*/ 2968084 h 3188466"/>
              <a:gd name="connsiteX235" fmla="*/ 3174624 w 12202113"/>
              <a:gd name="connsiteY235" fmla="*/ 2963576 h 3188466"/>
              <a:gd name="connsiteX236" fmla="*/ 3111077 w 12202113"/>
              <a:gd name="connsiteY236" fmla="*/ 2951285 h 3188466"/>
              <a:gd name="connsiteX237" fmla="*/ 3022501 w 12202113"/>
              <a:gd name="connsiteY237" fmla="*/ 2948619 h 3188466"/>
              <a:gd name="connsiteX238" fmla="*/ 3007714 w 12202113"/>
              <a:gd name="connsiteY238" fmla="*/ 2946762 h 3188466"/>
              <a:gd name="connsiteX239" fmla="*/ 2903098 w 12202113"/>
              <a:gd name="connsiteY239" fmla="*/ 2940576 h 3188466"/>
              <a:gd name="connsiteX240" fmla="*/ 2781591 w 12202113"/>
              <a:gd name="connsiteY240" fmla="*/ 2946394 h 3188466"/>
              <a:gd name="connsiteX241" fmla="*/ 2627942 w 12202113"/>
              <a:gd name="connsiteY241" fmla="*/ 2919996 h 3188466"/>
              <a:gd name="connsiteX242" fmla="*/ 2354959 w 12202113"/>
              <a:gd name="connsiteY242" fmla="*/ 2882080 h 3188466"/>
              <a:gd name="connsiteX243" fmla="*/ 2063184 w 12202113"/>
              <a:gd name="connsiteY243" fmla="*/ 2879109 h 3188466"/>
              <a:gd name="connsiteX244" fmla="*/ 1986946 w 12202113"/>
              <a:gd name="connsiteY244" fmla="*/ 2887619 h 3188466"/>
              <a:gd name="connsiteX245" fmla="*/ 1763479 w 12202113"/>
              <a:gd name="connsiteY245" fmla="*/ 2909077 h 3188466"/>
              <a:gd name="connsiteX246" fmla="*/ 1537980 w 12202113"/>
              <a:gd name="connsiteY246" fmla="*/ 2960398 h 3188466"/>
              <a:gd name="connsiteX247" fmla="*/ 1395229 w 12202113"/>
              <a:gd name="connsiteY247" fmla="*/ 2975625 h 3188466"/>
              <a:gd name="connsiteX248" fmla="*/ 1327834 w 12202113"/>
              <a:gd name="connsiteY248" fmla="*/ 2989485 h 3188466"/>
              <a:gd name="connsiteX249" fmla="*/ 1280757 w 12202113"/>
              <a:gd name="connsiteY249" fmla="*/ 2992959 h 3188466"/>
              <a:gd name="connsiteX250" fmla="*/ 1252582 w 12202113"/>
              <a:gd name="connsiteY250" fmla="*/ 2995877 h 3188466"/>
              <a:gd name="connsiteX251" fmla="*/ 1204670 w 12202113"/>
              <a:gd name="connsiteY251" fmla="*/ 3014826 h 3188466"/>
              <a:gd name="connsiteX252" fmla="*/ 1020457 w 12202113"/>
              <a:gd name="connsiteY252" fmla="*/ 3031603 h 3188466"/>
              <a:gd name="connsiteX253" fmla="*/ 843248 w 12202113"/>
              <a:gd name="connsiteY253" fmla="*/ 3026954 h 3188466"/>
              <a:gd name="connsiteX254" fmla="*/ 583517 w 12202113"/>
              <a:gd name="connsiteY254" fmla="*/ 3089095 h 3188466"/>
              <a:gd name="connsiteX255" fmla="*/ 556836 w 12202113"/>
              <a:gd name="connsiteY255" fmla="*/ 3094374 h 3188466"/>
              <a:gd name="connsiteX256" fmla="*/ 412089 w 12202113"/>
              <a:gd name="connsiteY256" fmla="*/ 3121334 h 3188466"/>
              <a:gd name="connsiteX257" fmla="*/ 83929 w 12202113"/>
              <a:gd name="connsiteY257" fmla="*/ 3150566 h 318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202113" h="3188466">
                <a:moveTo>
                  <a:pt x="0" y="3188466"/>
                </a:moveTo>
                <a:lnTo>
                  <a:pt x="10116" y="2657641"/>
                </a:lnTo>
                <a:lnTo>
                  <a:pt x="10116" y="0"/>
                </a:lnTo>
                <a:lnTo>
                  <a:pt x="12202113" y="0"/>
                </a:lnTo>
                <a:lnTo>
                  <a:pt x="12202113" y="2879832"/>
                </a:lnTo>
                <a:lnTo>
                  <a:pt x="12198167" y="2880360"/>
                </a:lnTo>
                <a:cubicBezTo>
                  <a:pt x="12163116" y="2884349"/>
                  <a:pt x="12143771" y="2884544"/>
                  <a:pt x="12122128" y="2887194"/>
                </a:cubicBezTo>
                <a:cubicBezTo>
                  <a:pt x="12087086" y="2893347"/>
                  <a:pt x="12050015" y="2907304"/>
                  <a:pt x="12028868" y="2911786"/>
                </a:cubicBezTo>
                <a:lnTo>
                  <a:pt x="11995238" y="2914090"/>
                </a:lnTo>
                <a:lnTo>
                  <a:pt x="11996460" y="2918442"/>
                </a:lnTo>
                <a:lnTo>
                  <a:pt x="11983968" y="2918762"/>
                </a:lnTo>
                <a:lnTo>
                  <a:pt x="11956084" y="2918868"/>
                </a:lnTo>
                <a:cubicBezTo>
                  <a:pt x="11938684" y="2919526"/>
                  <a:pt x="11890300" y="2918483"/>
                  <a:pt x="11872586" y="2920076"/>
                </a:cubicBezTo>
                <a:cubicBezTo>
                  <a:pt x="11867476" y="2924717"/>
                  <a:pt x="11859589" y="2927247"/>
                  <a:pt x="11849804" y="2928420"/>
                </a:cubicBezTo>
                <a:lnTo>
                  <a:pt x="11828254" y="2928551"/>
                </a:lnTo>
                <a:lnTo>
                  <a:pt x="11703277" y="2939735"/>
                </a:lnTo>
                <a:lnTo>
                  <a:pt x="11686094" y="2940570"/>
                </a:lnTo>
                <a:lnTo>
                  <a:pt x="11676788" y="2944321"/>
                </a:lnTo>
                <a:cubicBezTo>
                  <a:pt x="11669684" y="2945069"/>
                  <a:pt x="11649276" y="2944585"/>
                  <a:pt x="11643464" y="2945066"/>
                </a:cubicBezTo>
                <a:lnTo>
                  <a:pt x="11641922" y="2947200"/>
                </a:lnTo>
                <a:cubicBezTo>
                  <a:pt x="11623408" y="2950611"/>
                  <a:pt x="11553770" y="2961969"/>
                  <a:pt x="11532386" y="2965529"/>
                </a:cubicBezTo>
                <a:cubicBezTo>
                  <a:pt x="11528114" y="2962248"/>
                  <a:pt x="11518548" y="2967430"/>
                  <a:pt x="11513619" y="2968556"/>
                </a:cubicBezTo>
                <a:cubicBezTo>
                  <a:pt x="11512856" y="2966346"/>
                  <a:pt x="11500924" y="2965672"/>
                  <a:pt x="11497404" y="2967639"/>
                </a:cubicBezTo>
                <a:cubicBezTo>
                  <a:pt x="11413522" y="2978420"/>
                  <a:pt x="11455510" y="2956141"/>
                  <a:pt x="11407630" y="2970255"/>
                </a:cubicBezTo>
                <a:cubicBezTo>
                  <a:pt x="11399160" y="2971190"/>
                  <a:pt x="11392296" y="2970299"/>
                  <a:pt x="11386276" y="2968648"/>
                </a:cubicBezTo>
                <a:lnTo>
                  <a:pt x="11377296" y="2965257"/>
                </a:lnTo>
                <a:lnTo>
                  <a:pt x="11342536" y="2971666"/>
                </a:lnTo>
                <a:cubicBezTo>
                  <a:pt x="11325414" y="2973900"/>
                  <a:pt x="11307393" y="2975381"/>
                  <a:pt x="11288902" y="2976058"/>
                </a:cubicBezTo>
                <a:cubicBezTo>
                  <a:pt x="11284753" y="2971542"/>
                  <a:pt x="11270239" y="2977957"/>
                  <a:pt x="11263411" y="2979228"/>
                </a:cubicBezTo>
                <a:cubicBezTo>
                  <a:pt x="11263340" y="2976278"/>
                  <a:pt x="11248212" y="2974865"/>
                  <a:pt x="11242843" y="2977303"/>
                </a:cubicBezTo>
                <a:cubicBezTo>
                  <a:pt x="11130019" y="2987845"/>
                  <a:pt x="11193504" y="2960297"/>
                  <a:pt x="11125798" y="2976816"/>
                </a:cubicBezTo>
                <a:cubicBezTo>
                  <a:pt x="11114472" y="2977677"/>
                  <a:pt x="11105974" y="2976199"/>
                  <a:pt x="11098884" y="2973758"/>
                </a:cubicBezTo>
                <a:lnTo>
                  <a:pt x="11086128" y="2967663"/>
                </a:lnTo>
                <a:lnTo>
                  <a:pt x="11076132" y="2969836"/>
                </a:lnTo>
                <a:cubicBezTo>
                  <a:pt x="11038408" y="2970007"/>
                  <a:pt x="11027285" y="2963760"/>
                  <a:pt x="11005337" y="2970053"/>
                </a:cubicBezTo>
                <a:cubicBezTo>
                  <a:pt x="10972902" y="2956973"/>
                  <a:pt x="10983824" y="2968749"/>
                  <a:pt x="10959154" y="2970750"/>
                </a:cubicBezTo>
                <a:cubicBezTo>
                  <a:pt x="10939692" y="2973358"/>
                  <a:pt x="10975422" y="2978377"/>
                  <a:pt x="10956347" y="2979118"/>
                </a:cubicBezTo>
                <a:cubicBezTo>
                  <a:pt x="10935712" y="2975741"/>
                  <a:pt x="10936682" y="2986229"/>
                  <a:pt x="10915223" y="2982099"/>
                </a:cubicBezTo>
                <a:cubicBezTo>
                  <a:pt x="10920436" y="2974198"/>
                  <a:pt x="10872877" y="2983630"/>
                  <a:pt x="10871398" y="2976728"/>
                </a:cubicBezTo>
                <a:cubicBezTo>
                  <a:pt x="10853171" y="2986599"/>
                  <a:pt x="10844013" y="2974439"/>
                  <a:pt x="10819743" y="2977481"/>
                </a:cubicBezTo>
                <a:cubicBezTo>
                  <a:pt x="10808314" y="2981215"/>
                  <a:pt x="10800068" y="2981856"/>
                  <a:pt x="10788834" y="2977840"/>
                </a:cubicBezTo>
                <a:cubicBezTo>
                  <a:pt x="10736185" y="2996020"/>
                  <a:pt x="10756982" y="2978653"/>
                  <a:pt x="10707711" y="2985644"/>
                </a:cubicBezTo>
                <a:cubicBezTo>
                  <a:pt x="10665262" y="2992997"/>
                  <a:pt x="10617142" y="2997767"/>
                  <a:pt x="10576086" y="3015319"/>
                </a:cubicBezTo>
                <a:cubicBezTo>
                  <a:pt x="10568550" y="3020292"/>
                  <a:pt x="10550046" y="3022174"/>
                  <a:pt x="10534761" y="3019524"/>
                </a:cubicBezTo>
                <a:cubicBezTo>
                  <a:pt x="10532134" y="3019067"/>
                  <a:pt x="10529698" y="3018490"/>
                  <a:pt x="10527537" y="3017814"/>
                </a:cubicBezTo>
                <a:cubicBezTo>
                  <a:pt x="10492044" y="3020498"/>
                  <a:pt x="10362224" y="3032491"/>
                  <a:pt x="10321799" y="3035635"/>
                </a:cubicBezTo>
                <a:cubicBezTo>
                  <a:pt x="10318526" y="3029246"/>
                  <a:pt x="10298084" y="3040774"/>
                  <a:pt x="10284989" y="3036679"/>
                </a:cubicBezTo>
                <a:cubicBezTo>
                  <a:pt x="10275610" y="3033085"/>
                  <a:pt x="10267220" y="3035744"/>
                  <a:pt x="10257423" y="3036027"/>
                </a:cubicBezTo>
                <a:cubicBezTo>
                  <a:pt x="10244517" y="3033202"/>
                  <a:pt x="10202424" y="3038304"/>
                  <a:pt x="10191450" y="3041963"/>
                </a:cubicBezTo>
                <a:cubicBezTo>
                  <a:pt x="10165225" y="3054679"/>
                  <a:pt x="10105634" y="3045236"/>
                  <a:pt x="10083845" y="3054978"/>
                </a:cubicBezTo>
                <a:cubicBezTo>
                  <a:pt x="10075939" y="3056408"/>
                  <a:pt x="10068203" y="3056986"/>
                  <a:pt x="10060611" y="3057035"/>
                </a:cubicBezTo>
                <a:lnTo>
                  <a:pt x="10039363" y="3055961"/>
                </a:lnTo>
                <a:lnTo>
                  <a:pt x="10033322" y="3053238"/>
                </a:lnTo>
                <a:lnTo>
                  <a:pt x="10020337" y="3053912"/>
                </a:lnTo>
                <a:lnTo>
                  <a:pt x="10016616" y="3053498"/>
                </a:lnTo>
                <a:cubicBezTo>
                  <a:pt x="10009508" y="3052695"/>
                  <a:pt x="10002492" y="3051995"/>
                  <a:pt x="9995549" y="3051719"/>
                </a:cubicBezTo>
                <a:cubicBezTo>
                  <a:pt x="10004680" y="3065377"/>
                  <a:pt x="9937988" y="3051618"/>
                  <a:pt x="9957212" y="3062663"/>
                </a:cubicBezTo>
                <a:cubicBezTo>
                  <a:pt x="9920646" y="3063519"/>
                  <a:pt x="9948538" y="3073806"/>
                  <a:pt x="9904584" y="3063999"/>
                </a:cubicBezTo>
                <a:cubicBezTo>
                  <a:pt x="9847813" y="3075166"/>
                  <a:pt x="9758323" y="3071010"/>
                  <a:pt x="9713857" y="3087955"/>
                </a:cubicBezTo>
                <a:cubicBezTo>
                  <a:pt x="9719380" y="3081485"/>
                  <a:pt x="9695453" y="3076466"/>
                  <a:pt x="9678879" y="3079676"/>
                </a:cubicBezTo>
                <a:cubicBezTo>
                  <a:pt x="9698255" y="3054291"/>
                  <a:pt x="9613348" y="3102551"/>
                  <a:pt x="9598760" y="3085228"/>
                </a:cubicBezTo>
                <a:cubicBezTo>
                  <a:pt x="9598041" y="3101310"/>
                  <a:pt x="9523758" y="3128579"/>
                  <a:pt x="9488796" y="3115384"/>
                </a:cubicBezTo>
                <a:cubicBezTo>
                  <a:pt x="9435532" y="3118605"/>
                  <a:pt x="9397815" y="3131898"/>
                  <a:pt x="9341972" y="3126583"/>
                </a:cubicBezTo>
                <a:cubicBezTo>
                  <a:pt x="9340239" y="3128735"/>
                  <a:pt x="9337399" y="3130536"/>
                  <a:pt x="9333795" y="3132083"/>
                </a:cubicBezTo>
                <a:lnTo>
                  <a:pt x="9321736" y="3135834"/>
                </a:lnTo>
                <a:lnTo>
                  <a:pt x="9319405" y="3135561"/>
                </a:lnTo>
                <a:cubicBezTo>
                  <a:pt x="9310247" y="3135512"/>
                  <a:pt x="9305558" y="3136419"/>
                  <a:pt x="9302847" y="3137746"/>
                </a:cubicBezTo>
                <a:lnTo>
                  <a:pt x="9300930" y="3139687"/>
                </a:lnTo>
                <a:lnTo>
                  <a:pt x="9290106" y="3141645"/>
                </a:lnTo>
                <a:lnTo>
                  <a:pt x="9270220" y="3146737"/>
                </a:lnTo>
                <a:lnTo>
                  <a:pt x="9265150" y="3146531"/>
                </a:lnTo>
                <a:lnTo>
                  <a:pt x="9233057" y="3152408"/>
                </a:lnTo>
                <a:lnTo>
                  <a:pt x="9231974" y="3151938"/>
                </a:lnTo>
                <a:cubicBezTo>
                  <a:pt x="9228816" y="3151020"/>
                  <a:pt x="9225099" y="3150595"/>
                  <a:pt x="9220130" y="3151189"/>
                </a:cubicBezTo>
                <a:cubicBezTo>
                  <a:pt x="9218372" y="3142213"/>
                  <a:pt x="9213458" y="3148467"/>
                  <a:pt x="9198955" y="3151015"/>
                </a:cubicBezTo>
                <a:cubicBezTo>
                  <a:pt x="9192986" y="3137641"/>
                  <a:pt x="9157451" y="3149750"/>
                  <a:pt x="9142196" y="3143802"/>
                </a:cubicBezTo>
                <a:cubicBezTo>
                  <a:pt x="9131673" y="3145976"/>
                  <a:pt x="9120437" y="3148030"/>
                  <a:pt x="9108665" y="3149868"/>
                </a:cubicBezTo>
                <a:lnTo>
                  <a:pt x="9014086" y="3150791"/>
                </a:lnTo>
                <a:lnTo>
                  <a:pt x="8915037" y="3140020"/>
                </a:lnTo>
                <a:cubicBezTo>
                  <a:pt x="8878400" y="3139785"/>
                  <a:pt x="8846675" y="3135786"/>
                  <a:pt x="8815667" y="3138606"/>
                </a:cubicBezTo>
                <a:cubicBezTo>
                  <a:pt x="8803071" y="3135495"/>
                  <a:pt x="8791199" y="3134238"/>
                  <a:pt x="8779688" y="3138895"/>
                </a:cubicBezTo>
                <a:cubicBezTo>
                  <a:pt x="8745498" y="3137342"/>
                  <a:pt x="8737221" y="3130691"/>
                  <a:pt x="8715556" y="3135878"/>
                </a:cubicBezTo>
                <a:cubicBezTo>
                  <a:pt x="8696347" y="3125121"/>
                  <a:pt x="8695210" y="3129227"/>
                  <a:pt x="8686183" y="3132307"/>
                </a:cubicBezTo>
                <a:lnTo>
                  <a:pt x="8684895" y="3132527"/>
                </a:lnTo>
                <a:lnTo>
                  <a:pt x="8682270" y="3130989"/>
                </a:lnTo>
                <a:lnTo>
                  <a:pt x="8676836" y="3130278"/>
                </a:lnTo>
                <a:lnTo>
                  <a:pt x="8662002" y="3130735"/>
                </a:lnTo>
                <a:lnTo>
                  <a:pt x="8656423" y="3131304"/>
                </a:lnTo>
                <a:cubicBezTo>
                  <a:pt x="8652581" y="3131550"/>
                  <a:pt x="8650028" y="3131521"/>
                  <a:pt x="8648261" y="3131294"/>
                </a:cubicBezTo>
                <a:lnTo>
                  <a:pt x="8648057" y="3131167"/>
                </a:lnTo>
                <a:lnTo>
                  <a:pt x="8640412" y="3131403"/>
                </a:lnTo>
                <a:cubicBezTo>
                  <a:pt x="8627510" y="3132092"/>
                  <a:pt x="8614954" y="3133035"/>
                  <a:pt x="8603003" y="3134155"/>
                </a:cubicBezTo>
                <a:cubicBezTo>
                  <a:pt x="8592897" y="3127095"/>
                  <a:pt x="8548738" y="3135435"/>
                  <a:pt x="8553571" y="3122125"/>
                </a:cubicBezTo>
                <a:cubicBezTo>
                  <a:pt x="8537450" y="3123243"/>
                  <a:pt x="8527699" y="3128769"/>
                  <a:pt x="8533128" y="3120039"/>
                </a:cubicBezTo>
                <a:cubicBezTo>
                  <a:pt x="8527821" y="3120156"/>
                  <a:pt x="8524551" y="3119414"/>
                  <a:pt x="8522209" y="3118252"/>
                </a:cubicBezTo>
                <a:lnTo>
                  <a:pt x="8521532" y="3117705"/>
                </a:lnTo>
                <a:lnTo>
                  <a:pt x="8485667" y="3120406"/>
                </a:lnTo>
                <a:lnTo>
                  <a:pt x="8480905" y="3119749"/>
                </a:lnTo>
                <a:lnTo>
                  <a:pt x="8457530" y="3122810"/>
                </a:lnTo>
                <a:lnTo>
                  <a:pt x="8445451" y="3123697"/>
                </a:lnTo>
                <a:lnTo>
                  <a:pt x="8442039" y="3125378"/>
                </a:lnTo>
                <a:cubicBezTo>
                  <a:pt x="8438355" y="3126399"/>
                  <a:pt x="8433075" y="3126839"/>
                  <a:pt x="8424215" y="3125963"/>
                </a:cubicBezTo>
                <a:lnTo>
                  <a:pt x="8422165" y="3125491"/>
                </a:lnTo>
                <a:lnTo>
                  <a:pt x="8407465" y="3127979"/>
                </a:lnTo>
                <a:cubicBezTo>
                  <a:pt x="8402731" y="3129129"/>
                  <a:pt x="8398540" y="3130592"/>
                  <a:pt x="8395146" y="3132488"/>
                </a:cubicBezTo>
                <a:cubicBezTo>
                  <a:pt x="8345093" y="3122354"/>
                  <a:pt x="8297866" y="3131626"/>
                  <a:pt x="8243538" y="3129873"/>
                </a:cubicBezTo>
                <a:cubicBezTo>
                  <a:pt x="8220052" y="3114107"/>
                  <a:pt x="8126172" y="3133411"/>
                  <a:pt x="8112685" y="3148698"/>
                </a:cubicBezTo>
                <a:cubicBezTo>
                  <a:pt x="8112380" y="3135302"/>
                  <a:pt x="8044302" y="3153542"/>
                  <a:pt x="8026741" y="3154015"/>
                </a:cubicBezTo>
                <a:cubicBezTo>
                  <a:pt x="8020887" y="3154173"/>
                  <a:pt x="8020646" y="3152357"/>
                  <a:pt x="8030400" y="3146736"/>
                </a:cubicBezTo>
                <a:cubicBezTo>
                  <a:pt x="8011739" y="3148301"/>
                  <a:pt x="7992477" y="3141339"/>
                  <a:pt x="8002987" y="3135663"/>
                </a:cubicBezTo>
                <a:cubicBezTo>
                  <a:pt x="7946297" y="3147811"/>
                  <a:pt x="7862627" y="3135732"/>
                  <a:pt x="7798568" y="3141249"/>
                </a:cubicBezTo>
                <a:cubicBezTo>
                  <a:pt x="7763645" y="3127901"/>
                  <a:pt x="7782577" y="3140251"/>
                  <a:pt x="7746353" y="3137755"/>
                </a:cubicBezTo>
                <a:cubicBezTo>
                  <a:pt x="7756261" y="3150042"/>
                  <a:pt x="7702377" y="3130861"/>
                  <a:pt x="7700395" y="3144729"/>
                </a:cubicBezTo>
                <a:cubicBezTo>
                  <a:pt x="7693866" y="3143835"/>
                  <a:pt x="7687603" y="3142532"/>
                  <a:pt x="7681335" y="3141120"/>
                </a:cubicBezTo>
                <a:lnTo>
                  <a:pt x="7678044" y="3140387"/>
                </a:lnTo>
                <a:lnTo>
                  <a:pt x="7664890" y="3139855"/>
                </a:lnTo>
                <a:lnTo>
                  <a:pt x="7661183" y="3136706"/>
                </a:lnTo>
                <a:lnTo>
                  <a:pt x="7641383" y="3133755"/>
                </a:lnTo>
                <a:cubicBezTo>
                  <a:pt x="7633967" y="3133115"/>
                  <a:pt x="7625987" y="3132967"/>
                  <a:pt x="7617169" y="3133614"/>
                </a:cubicBezTo>
                <a:cubicBezTo>
                  <a:pt x="7595475" y="3139109"/>
                  <a:pt x="7561695" y="3132374"/>
                  <a:pt x="7531143" y="3132781"/>
                </a:cubicBezTo>
                <a:lnTo>
                  <a:pt x="7517113" y="3134483"/>
                </a:lnTo>
                <a:lnTo>
                  <a:pt x="7471320" y="3131645"/>
                </a:lnTo>
                <a:cubicBezTo>
                  <a:pt x="7458285" y="3131095"/>
                  <a:pt x="7444756" y="3130805"/>
                  <a:pt x="7430512" y="3131007"/>
                </a:cubicBezTo>
                <a:lnTo>
                  <a:pt x="7404071" y="3132361"/>
                </a:lnTo>
                <a:lnTo>
                  <a:pt x="7397140" y="3131239"/>
                </a:lnTo>
                <a:cubicBezTo>
                  <a:pt x="7385068" y="3131364"/>
                  <a:pt x="7369091" y="3135313"/>
                  <a:pt x="7370514" y="3130516"/>
                </a:cubicBezTo>
                <a:lnTo>
                  <a:pt x="7356953" y="3132179"/>
                </a:lnTo>
                <a:lnTo>
                  <a:pt x="7343567" y="3128350"/>
                </a:lnTo>
                <a:cubicBezTo>
                  <a:pt x="7342101" y="3127461"/>
                  <a:pt x="7340998" y="3126514"/>
                  <a:pt x="7340295" y="3125545"/>
                </a:cubicBezTo>
                <a:lnTo>
                  <a:pt x="7321348" y="3126804"/>
                </a:lnTo>
                <a:lnTo>
                  <a:pt x="7305815" y="3124063"/>
                </a:lnTo>
                <a:lnTo>
                  <a:pt x="7292274" y="3125855"/>
                </a:lnTo>
                <a:lnTo>
                  <a:pt x="7286654" y="3125451"/>
                </a:lnTo>
                <a:lnTo>
                  <a:pt x="7272685" y="3124094"/>
                </a:lnTo>
                <a:cubicBezTo>
                  <a:pt x="7265523" y="3123143"/>
                  <a:pt x="7257508" y="3121997"/>
                  <a:pt x="7248584" y="3121080"/>
                </a:cubicBezTo>
                <a:lnTo>
                  <a:pt x="7241065" y="3120661"/>
                </a:lnTo>
                <a:lnTo>
                  <a:pt x="7224696" y="3116051"/>
                </a:lnTo>
                <a:cubicBezTo>
                  <a:pt x="7212786" y="3112566"/>
                  <a:pt x="7203412" y="3110217"/>
                  <a:pt x="7193009" y="3112108"/>
                </a:cubicBezTo>
                <a:cubicBezTo>
                  <a:pt x="7175276" y="3107606"/>
                  <a:pt x="7162888" y="3094987"/>
                  <a:pt x="7137220" y="3098354"/>
                </a:cubicBezTo>
                <a:cubicBezTo>
                  <a:pt x="7145010" y="3092637"/>
                  <a:pt x="7108715" y="3097662"/>
                  <a:pt x="7104427" y="3091790"/>
                </a:cubicBezTo>
                <a:cubicBezTo>
                  <a:pt x="7102447" y="3087061"/>
                  <a:pt x="7090976" y="3087484"/>
                  <a:pt x="7082240" y="3085740"/>
                </a:cubicBezTo>
                <a:cubicBezTo>
                  <a:pt x="7076014" y="3080911"/>
                  <a:pt x="7032058" y="3076501"/>
                  <a:pt x="7016754" y="3077196"/>
                </a:cubicBezTo>
                <a:cubicBezTo>
                  <a:pt x="6973620" y="3082001"/>
                  <a:pt x="6938923" y="3062558"/>
                  <a:pt x="6904436" y="3065900"/>
                </a:cubicBezTo>
                <a:cubicBezTo>
                  <a:pt x="6895406" y="3065445"/>
                  <a:pt x="6887919" y="3064350"/>
                  <a:pt x="6881434" y="3062865"/>
                </a:cubicBezTo>
                <a:lnTo>
                  <a:pt x="6865273" y="3057749"/>
                </a:lnTo>
                <a:cubicBezTo>
                  <a:pt x="6865072" y="3056626"/>
                  <a:pt x="6864871" y="3055502"/>
                  <a:pt x="6864671" y="3054378"/>
                </a:cubicBezTo>
                <a:lnTo>
                  <a:pt x="6852599" y="3052306"/>
                </a:lnTo>
                <a:lnTo>
                  <a:pt x="6850143" y="3051232"/>
                </a:lnTo>
                <a:cubicBezTo>
                  <a:pt x="6845470" y="3049168"/>
                  <a:pt x="6840704" y="3047206"/>
                  <a:pt x="6835301" y="3045593"/>
                </a:cubicBezTo>
                <a:cubicBezTo>
                  <a:pt x="6820447" y="3058242"/>
                  <a:pt x="6786888" y="3033956"/>
                  <a:pt x="6784871" y="3046562"/>
                </a:cubicBezTo>
                <a:cubicBezTo>
                  <a:pt x="6752593" y="3039899"/>
                  <a:pt x="6759140" y="3053646"/>
                  <a:pt x="6738245" y="3037055"/>
                </a:cubicBezTo>
                <a:cubicBezTo>
                  <a:pt x="6671880" y="3034501"/>
                  <a:pt x="6603220" y="3013245"/>
                  <a:pt x="6537703" y="3017736"/>
                </a:cubicBezTo>
                <a:cubicBezTo>
                  <a:pt x="6553051" y="3013722"/>
                  <a:pt x="6541149" y="3004943"/>
                  <a:pt x="6521858" y="3004158"/>
                </a:cubicBezTo>
                <a:cubicBezTo>
                  <a:pt x="6580141" y="2987944"/>
                  <a:pt x="6428765" y="3009117"/>
                  <a:pt x="6445069" y="2992470"/>
                </a:cubicBezTo>
                <a:cubicBezTo>
                  <a:pt x="6417897" y="3005060"/>
                  <a:pt x="6310156" y="3011743"/>
                  <a:pt x="6302447" y="2994274"/>
                </a:cubicBezTo>
                <a:cubicBezTo>
                  <a:pt x="6252173" y="2986131"/>
                  <a:pt x="6198382" y="2989085"/>
                  <a:pt x="6160029" y="2973666"/>
                </a:cubicBezTo>
                <a:cubicBezTo>
                  <a:pt x="6155014" y="2975022"/>
                  <a:pt x="6149642" y="2975878"/>
                  <a:pt x="6144046" y="2976380"/>
                </a:cubicBezTo>
                <a:lnTo>
                  <a:pt x="6127670" y="2976929"/>
                </a:lnTo>
                <a:lnTo>
                  <a:pt x="6126155" y="2976245"/>
                </a:lnTo>
                <a:cubicBezTo>
                  <a:pt x="6118509" y="2974369"/>
                  <a:pt x="6113052" y="2974144"/>
                  <a:pt x="6108575" y="2974651"/>
                </a:cubicBezTo>
                <a:lnTo>
                  <a:pt x="6103746" y="2975803"/>
                </a:lnTo>
                <a:lnTo>
                  <a:pt x="6091377" y="2975180"/>
                </a:lnTo>
                <a:lnTo>
                  <a:pt x="6066183" y="2975222"/>
                </a:lnTo>
                <a:lnTo>
                  <a:pt x="6063287" y="2974353"/>
                </a:lnTo>
                <a:lnTo>
                  <a:pt x="6054813" y="2974911"/>
                </a:lnTo>
                <a:lnTo>
                  <a:pt x="6050809" y="2973985"/>
                </a:lnTo>
                <a:lnTo>
                  <a:pt x="6013979" y="2974553"/>
                </a:lnTo>
                <a:cubicBezTo>
                  <a:pt x="6013918" y="2974361"/>
                  <a:pt x="6013860" y="2974167"/>
                  <a:pt x="6013800" y="2973973"/>
                </a:cubicBezTo>
                <a:cubicBezTo>
                  <a:pt x="6012565" y="2972689"/>
                  <a:pt x="6010070" y="2971765"/>
                  <a:pt x="6004866" y="2971570"/>
                </a:cubicBezTo>
                <a:cubicBezTo>
                  <a:pt x="6017706" y="2963268"/>
                  <a:pt x="6003515" y="2968156"/>
                  <a:pt x="5987036" y="2968315"/>
                </a:cubicBezTo>
                <a:cubicBezTo>
                  <a:pt x="6003302" y="2955458"/>
                  <a:pt x="5953573" y="2961108"/>
                  <a:pt x="5950027" y="2953546"/>
                </a:cubicBezTo>
                <a:cubicBezTo>
                  <a:pt x="5937559" y="2953953"/>
                  <a:pt x="5924668" y="2954151"/>
                  <a:pt x="5911668" y="2954074"/>
                </a:cubicBezTo>
                <a:lnTo>
                  <a:pt x="5904110" y="2953861"/>
                </a:lnTo>
                <a:cubicBezTo>
                  <a:pt x="5904082" y="2953815"/>
                  <a:pt x="5904053" y="2953769"/>
                  <a:pt x="5904026" y="2953724"/>
                </a:cubicBezTo>
                <a:cubicBezTo>
                  <a:pt x="5902528" y="2953395"/>
                  <a:pt x="5900097" y="2953219"/>
                  <a:pt x="5896189" y="2953236"/>
                </a:cubicBezTo>
                <a:lnTo>
                  <a:pt x="5890331" y="2953471"/>
                </a:lnTo>
                <a:lnTo>
                  <a:pt x="5875672" y="2953056"/>
                </a:lnTo>
                <a:lnTo>
                  <a:pt x="5871070" y="2952035"/>
                </a:lnTo>
                <a:lnTo>
                  <a:pt x="5869888" y="2950364"/>
                </a:lnTo>
                <a:lnTo>
                  <a:pt x="5868461" y="2950506"/>
                </a:lnTo>
                <a:cubicBezTo>
                  <a:pt x="5857092" y="2953019"/>
                  <a:pt x="5852416" y="2957005"/>
                  <a:pt x="5843343" y="2945262"/>
                </a:cubicBezTo>
                <a:cubicBezTo>
                  <a:pt x="5817989" y="2949116"/>
                  <a:pt x="5815840" y="2942065"/>
                  <a:pt x="5784331" y="2938531"/>
                </a:cubicBezTo>
                <a:cubicBezTo>
                  <a:pt x="5769202" y="2942455"/>
                  <a:pt x="5758885" y="2940521"/>
                  <a:pt x="5749498" y="2936713"/>
                </a:cubicBezTo>
                <a:cubicBezTo>
                  <a:pt x="5717228" y="2937683"/>
                  <a:pt x="5690227" y="2931877"/>
                  <a:pt x="5655214" y="2929503"/>
                </a:cubicBezTo>
                <a:cubicBezTo>
                  <a:pt x="5614827" y="2933899"/>
                  <a:pt x="5598877" y="2923069"/>
                  <a:pt x="5561446" y="2920575"/>
                </a:cubicBezTo>
                <a:cubicBezTo>
                  <a:pt x="5525084" y="2929276"/>
                  <a:pt x="5537471" y="2911136"/>
                  <a:pt x="5519456" y="2906631"/>
                </a:cubicBezTo>
                <a:lnTo>
                  <a:pt x="5514099" y="2906097"/>
                </a:lnTo>
                <a:lnTo>
                  <a:pt x="5499273" y="2907057"/>
                </a:lnTo>
                <a:lnTo>
                  <a:pt x="5493664" y="2907817"/>
                </a:lnTo>
                <a:cubicBezTo>
                  <a:pt x="5489815" y="2908191"/>
                  <a:pt x="5487270" y="2908250"/>
                  <a:pt x="5485530" y="2908080"/>
                </a:cubicBezTo>
                <a:lnTo>
                  <a:pt x="5485337" y="2907959"/>
                </a:lnTo>
                <a:lnTo>
                  <a:pt x="5477696" y="2908455"/>
                </a:lnTo>
                <a:cubicBezTo>
                  <a:pt x="5464775" y="2909581"/>
                  <a:pt x="5452182" y="2910951"/>
                  <a:pt x="5440170" y="2912482"/>
                </a:cubicBezTo>
                <a:cubicBezTo>
                  <a:pt x="5430698" y="2905718"/>
                  <a:pt x="5385970" y="2915593"/>
                  <a:pt x="5391911" y="2902040"/>
                </a:cubicBezTo>
                <a:cubicBezTo>
                  <a:pt x="5375744" y="2903707"/>
                  <a:pt x="5365560" y="2909594"/>
                  <a:pt x="5371708" y="2900629"/>
                </a:cubicBezTo>
                <a:cubicBezTo>
                  <a:pt x="5366408" y="2900926"/>
                  <a:pt x="5363213" y="2900288"/>
                  <a:pt x="5360976" y="2899197"/>
                </a:cubicBezTo>
                <a:lnTo>
                  <a:pt x="5360345" y="2898671"/>
                </a:lnTo>
                <a:lnTo>
                  <a:pt x="5324367" y="2902593"/>
                </a:lnTo>
                <a:lnTo>
                  <a:pt x="5319673" y="2902094"/>
                </a:lnTo>
                <a:lnTo>
                  <a:pt x="5296114" y="2905958"/>
                </a:lnTo>
                <a:lnTo>
                  <a:pt x="5283999" y="2907258"/>
                </a:lnTo>
                <a:lnTo>
                  <a:pt x="5280460" y="2909063"/>
                </a:lnTo>
                <a:cubicBezTo>
                  <a:pt x="5276699" y="2910214"/>
                  <a:pt x="5271395" y="2910834"/>
                  <a:pt x="5262637" y="2910250"/>
                </a:cubicBezTo>
                <a:lnTo>
                  <a:pt x="5260635" y="2909845"/>
                </a:lnTo>
                <a:lnTo>
                  <a:pt x="5245770" y="2912842"/>
                </a:lnTo>
                <a:cubicBezTo>
                  <a:pt x="5240955" y="2914159"/>
                  <a:pt x="5236652" y="2915770"/>
                  <a:pt x="5233108" y="2917794"/>
                </a:cubicBezTo>
                <a:cubicBezTo>
                  <a:pt x="5184071" y="2909280"/>
                  <a:pt x="5136210" y="2920197"/>
                  <a:pt x="5082201" y="2920260"/>
                </a:cubicBezTo>
                <a:lnTo>
                  <a:pt x="4939211" y="2931760"/>
                </a:lnTo>
                <a:cubicBezTo>
                  <a:pt x="4920477" y="2933960"/>
                  <a:pt x="4783353" y="2943291"/>
                  <a:pt x="4794309" y="2937227"/>
                </a:cubicBezTo>
                <a:cubicBezTo>
                  <a:pt x="4736776" y="2951353"/>
                  <a:pt x="4701995" y="2938961"/>
                  <a:pt x="4637676" y="2946666"/>
                </a:cubicBezTo>
                <a:cubicBezTo>
                  <a:pt x="4603987" y="2934412"/>
                  <a:pt x="4621816" y="2946201"/>
                  <a:pt x="4585922" y="2944906"/>
                </a:cubicBezTo>
                <a:cubicBezTo>
                  <a:pt x="4594760" y="2956935"/>
                  <a:pt x="4542663" y="2939450"/>
                  <a:pt x="4539516" y="2953466"/>
                </a:cubicBezTo>
                <a:cubicBezTo>
                  <a:pt x="4533082" y="2952789"/>
                  <a:pt x="4526953" y="2951687"/>
                  <a:pt x="4520819" y="2950477"/>
                </a:cubicBezTo>
                <a:lnTo>
                  <a:pt x="4517604" y="2949852"/>
                </a:lnTo>
                <a:lnTo>
                  <a:pt x="4504537" y="2949759"/>
                </a:lnTo>
                <a:lnTo>
                  <a:pt x="4501104" y="2946715"/>
                </a:lnTo>
                <a:lnTo>
                  <a:pt x="4342695" y="2951638"/>
                </a:lnTo>
                <a:cubicBezTo>
                  <a:pt x="4328954" y="2954609"/>
                  <a:pt x="4284038" y="2957184"/>
                  <a:pt x="4274096" y="2953640"/>
                </a:cubicBezTo>
                <a:cubicBezTo>
                  <a:pt x="4264434" y="2953346"/>
                  <a:pt x="4254047" y="2955481"/>
                  <a:pt x="4248170" y="2951384"/>
                </a:cubicBezTo>
                <a:lnTo>
                  <a:pt x="4147924" y="2945945"/>
                </a:lnTo>
                <a:cubicBezTo>
                  <a:pt x="4131656" y="2952619"/>
                  <a:pt x="4104816" y="2942907"/>
                  <a:pt x="4061825" y="2944206"/>
                </a:cubicBezTo>
                <a:cubicBezTo>
                  <a:pt x="4044045" y="2951860"/>
                  <a:pt x="4032845" y="2944993"/>
                  <a:pt x="3998557" y="2955821"/>
                </a:cubicBezTo>
                <a:cubicBezTo>
                  <a:pt x="3997072" y="2955023"/>
                  <a:pt x="3995237" y="2954313"/>
                  <a:pt x="3993107" y="2953708"/>
                </a:cubicBezTo>
                <a:cubicBezTo>
                  <a:pt x="3980729" y="2950196"/>
                  <a:pt x="3961302" y="2950972"/>
                  <a:pt x="3949713" y="2955441"/>
                </a:cubicBezTo>
                <a:cubicBezTo>
                  <a:pt x="3894925" y="2970367"/>
                  <a:pt x="3844508" y="2972262"/>
                  <a:pt x="3797284" y="2977037"/>
                </a:cubicBezTo>
                <a:cubicBezTo>
                  <a:pt x="3743822" y="2981057"/>
                  <a:pt x="3778974" y="2965129"/>
                  <a:pt x="3712498" y="2979996"/>
                </a:cubicBezTo>
                <a:cubicBezTo>
                  <a:pt x="3705202" y="2975373"/>
                  <a:pt x="3696720" y="2975524"/>
                  <a:pt x="3682471" y="2978543"/>
                </a:cubicBezTo>
                <a:cubicBezTo>
                  <a:pt x="3656488" y="2980127"/>
                  <a:pt x="3658300" y="2967587"/>
                  <a:pt x="3632163" y="2976264"/>
                </a:cubicBezTo>
                <a:cubicBezTo>
                  <a:pt x="3636766" y="2969363"/>
                  <a:pt x="3582819" y="2975892"/>
                  <a:pt x="3594728" y="2968398"/>
                </a:cubicBezTo>
                <a:cubicBezTo>
                  <a:pt x="3577705" y="2963064"/>
                  <a:pt x="3569481" y="2973476"/>
                  <a:pt x="3552594" y="2968934"/>
                </a:cubicBezTo>
                <a:cubicBezTo>
                  <a:pt x="3533613" y="2968552"/>
                  <a:pt x="3563577" y="2975594"/>
                  <a:pt x="3542589" y="2977031"/>
                </a:cubicBezTo>
                <a:cubicBezTo>
                  <a:pt x="3517131" y="2977564"/>
                  <a:pt x="3517346" y="2989828"/>
                  <a:pt x="3497591" y="2975018"/>
                </a:cubicBezTo>
                <a:lnTo>
                  <a:pt x="3429352" y="2971090"/>
                </a:lnTo>
                <a:cubicBezTo>
                  <a:pt x="3414141" y="2975624"/>
                  <a:pt x="3401904" y="2974195"/>
                  <a:pt x="3389938" y="2970884"/>
                </a:cubicBezTo>
                <a:cubicBezTo>
                  <a:pt x="3354504" y="2973297"/>
                  <a:pt x="3322178" y="2968827"/>
                  <a:pt x="3282344" y="2968084"/>
                </a:cubicBezTo>
                <a:cubicBezTo>
                  <a:pt x="3239277" y="2974224"/>
                  <a:pt x="3217192" y="2964327"/>
                  <a:pt x="3174624" y="2963576"/>
                </a:cubicBezTo>
                <a:cubicBezTo>
                  <a:pt x="3132504" y="2975210"/>
                  <a:pt x="3146911" y="2949576"/>
                  <a:pt x="3111077" y="2951285"/>
                </a:cubicBezTo>
                <a:cubicBezTo>
                  <a:pt x="3052732" y="2962418"/>
                  <a:pt x="3112543" y="2942881"/>
                  <a:pt x="3022501" y="2948619"/>
                </a:cubicBezTo>
                <a:cubicBezTo>
                  <a:pt x="3017399" y="2950352"/>
                  <a:pt x="3006521" y="2948989"/>
                  <a:pt x="3007714" y="2946762"/>
                </a:cubicBezTo>
                <a:cubicBezTo>
                  <a:pt x="2987987" y="2948105"/>
                  <a:pt x="2931270" y="2937206"/>
                  <a:pt x="2903098" y="2940576"/>
                </a:cubicBezTo>
                <a:cubicBezTo>
                  <a:pt x="2848155" y="2935894"/>
                  <a:pt x="2821430" y="2947095"/>
                  <a:pt x="2781591" y="2946394"/>
                </a:cubicBezTo>
                <a:cubicBezTo>
                  <a:pt x="2735559" y="2940279"/>
                  <a:pt x="2708563" y="2934146"/>
                  <a:pt x="2627942" y="2919996"/>
                </a:cubicBezTo>
                <a:lnTo>
                  <a:pt x="2354959" y="2882080"/>
                </a:lnTo>
                <a:cubicBezTo>
                  <a:pt x="2252426" y="2847776"/>
                  <a:pt x="2124519" y="2878188"/>
                  <a:pt x="2063184" y="2879109"/>
                </a:cubicBezTo>
                <a:cubicBezTo>
                  <a:pt x="2038620" y="2892844"/>
                  <a:pt x="2017217" y="2880735"/>
                  <a:pt x="1986946" y="2887619"/>
                </a:cubicBezTo>
                <a:cubicBezTo>
                  <a:pt x="1919067" y="2894646"/>
                  <a:pt x="1852404" y="2912737"/>
                  <a:pt x="1763479" y="2909077"/>
                </a:cubicBezTo>
                <a:cubicBezTo>
                  <a:pt x="1726097" y="2949538"/>
                  <a:pt x="1621108" y="2933327"/>
                  <a:pt x="1537980" y="2960398"/>
                </a:cubicBezTo>
                <a:cubicBezTo>
                  <a:pt x="1489205" y="2967965"/>
                  <a:pt x="1410921" y="2954082"/>
                  <a:pt x="1395229" y="2975625"/>
                </a:cubicBezTo>
                <a:cubicBezTo>
                  <a:pt x="1371975" y="2964548"/>
                  <a:pt x="1352259" y="2986116"/>
                  <a:pt x="1327834" y="2989485"/>
                </a:cubicBezTo>
                <a:cubicBezTo>
                  <a:pt x="1307734" y="2982782"/>
                  <a:pt x="1298456" y="2990289"/>
                  <a:pt x="1280757" y="2992959"/>
                </a:cubicBezTo>
                <a:cubicBezTo>
                  <a:pt x="1272383" y="2988567"/>
                  <a:pt x="1257337" y="2989790"/>
                  <a:pt x="1252582" y="2995877"/>
                </a:cubicBezTo>
                <a:cubicBezTo>
                  <a:pt x="1260705" y="3008688"/>
                  <a:pt x="1207969" y="3005420"/>
                  <a:pt x="1204670" y="3014826"/>
                </a:cubicBezTo>
                <a:cubicBezTo>
                  <a:pt x="1174431" y="3018683"/>
                  <a:pt x="1041848" y="3015513"/>
                  <a:pt x="1020457" y="3031603"/>
                </a:cubicBezTo>
                <a:cubicBezTo>
                  <a:pt x="959520" y="3042500"/>
                  <a:pt x="869308" y="3024872"/>
                  <a:pt x="843248" y="3026954"/>
                </a:cubicBezTo>
                <a:cubicBezTo>
                  <a:pt x="815646" y="3001836"/>
                  <a:pt x="694189" y="3080490"/>
                  <a:pt x="583517" y="3089095"/>
                </a:cubicBezTo>
                <a:cubicBezTo>
                  <a:pt x="568425" y="3087467"/>
                  <a:pt x="560448" y="3088013"/>
                  <a:pt x="556836" y="3094374"/>
                </a:cubicBezTo>
                <a:cubicBezTo>
                  <a:pt x="528264" y="3099747"/>
                  <a:pt x="471823" y="3109156"/>
                  <a:pt x="412089" y="3121334"/>
                </a:cubicBezTo>
                <a:cubicBezTo>
                  <a:pt x="367235" y="3131096"/>
                  <a:pt x="143790" y="3139436"/>
                  <a:pt x="83929" y="315056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E0766431-78A1-0159-FC45-49F8D416E646}"/>
              </a:ext>
            </a:extLst>
          </p:cNvPr>
          <p:cNvPicPr>
            <a:picLocks noChangeAspect="1"/>
          </p:cNvPicPr>
          <p:nvPr/>
        </p:nvPicPr>
        <p:blipFill>
          <a:blip r:embed="rId3"/>
          <a:stretch>
            <a:fillRect/>
          </a:stretch>
        </p:blipFill>
        <p:spPr>
          <a:xfrm>
            <a:off x="1158955" y="578375"/>
            <a:ext cx="9875259" cy="2419437"/>
          </a:xfrm>
          <a:prstGeom prst="rect">
            <a:avLst/>
          </a:prstGeom>
        </p:spPr>
      </p:pic>
      <p:sp>
        <p:nvSpPr>
          <p:cNvPr id="3" name="TextBox 2">
            <a:extLst>
              <a:ext uri="{FF2B5EF4-FFF2-40B4-BE49-F238E27FC236}">
                <a16:creationId xmlns:a16="http://schemas.microsoft.com/office/drawing/2014/main" id="{BC81E229-C50A-7F91-07CD-2DED0CBDECEC}"/>
              </a:ext>
            </a:extLst>
          </p:cNvPr>
          <p:cNvSpPr txBox="1"/>
          <p:nvPr/>
        </p:nvSpPr>
        <p:spPr>
          <a:xfrm>
            <a:off x="1841499" y="3825387"/>
            <a:ext cx="8509001" cy="2398713"/>
          </a:xfrm>
          <a:prstGeom prst="rect">
            <a:avLst/>
          </a:prstGeom>
        </p:spPr>
        <p:txBody>
          <a:bodyPr vert="horz" lIns="91440" tIns="45720" rIns="91440" bIns="45720" rtlCol="0" anchor="ctr">
            <a:normAutofit/>
          </a:bodyPr>
          <a:lstStyle/>
          <a:p>
            <a:pPr defTabSz="914400">
              <a:lnSpc>
                <a:spcPct val="90000"/>
              </a:lnSpc>
              <a:spcAft>
                <a:spcPts val="800"/>
              </a:spcAft>
            </a:pPr>
            <a:r>
              <a:rPr lang="en-US" sz="2000" dirty="0">
                <a:effectLst/>
              </a:rPr>
              <a:t>We hope this has provided you with an overview of the new version of ‘Revelation’.  Please contact the Library if your need some additional assistance.</a:t>
            </a:r>
          </a:p>
          <a:p>
            <a:pPr defTabSz="914400">
              <a:lnSpc>
                <a:spcPct val="90000"/>
              </a:lnSpc>
              <a:spcAft>
                <a:spcPts val="800"/>
              </a:spcAft>
            </a:pPr>
            <a:endParaRPr lang="en-US" sz="2000" dirty="0">
              <a:effectLst/>
            </a:endParaRPr>
          </a:p>
          <a:p>
            <a:pPr defTabSz="914400">
              <a:lnSpc>
                <a:spcPct val="90000"/>
              </a:lnSpc>
              <a:spcAft>
                <a:spcPts val="800"/>
              </a:spcAft>
            </a:pPr>
            <a:r>
              <a:rPr lang="en-US" sz="2000" dirty="0">
                <a:effectLst/>
              </a:rPr>
              <a:t>Email   </a:t>
            </a:r>
            <a:r>
              <a:rPr lang="en-US" sz="2000" u="sng" dirty="0">
                <a:effectLst/>
                <a:hlinkClick r:id="rId4"/>
              </a:rPr>
              <a:t>library@nswact.uca.org.au</a:t>
            </a:r>
            <a:endParaRPr lang="en-US" sz="2000" u="sng" dirty="0">
              <a:effectLst/>
            </a:endParaRPr>
          </a:p>
          <a:p>
            <a:pPr defTabSz="914400">
              <a:lnSpc>
                <a:spcPct val="90000"/>
              </a:lnSpc>
              <a:spcAft>
                <a:spcPts val="800"/>
              </a:spcAft>
            </a:pPr>
            <a:endParaRPr lang="en-US" sz="2000" dirty="0">
              <a:effectLst/>
            </a:endParaRPr>
          </a:p>
          <a:p>
            <a:pPr defTabSz="914400">
              <a:lnSpc>
                <a:spcPct val="90000"/>
              </a:lnSpc>
              <a:spcAft>
                <a:spcPts val="800"/>
              </a:spcAft>
            </a:pPr>
            <a:r>
              <a:rPr lang="en-US" sz="2000" dirty="0">
                <a:effectLst/>
              </a:rPr>
              <a:t>Phone   02 8838 8940</a:t>
            </a:r>
          </a:p>
        </p:txBody>
      </p:sp>
      <p:sp>
        <p:nvSpPr>
          <p:cNvPr id="7" name="TextBox 6">
            <a:extLst>
              <a:ext uri="{FF2B5EF4-FFF2-40B4-BE49-F238E27FC236}">
                <a16:creationId xmlns:a16="http://schemas.microsoft.com/office/drawing/2014/main" id="{380E4B89-2430-E67A-979D-82331D072E7A}"/>
              </a:ext>
            </a:extLst>
          </p:cNvPr>
          <p:cNvSpPr txBox="1"/>
          <p:nvPr/>
        </p:nvSpPr>
        <p:spPr>
          <a:xfrm>
            <a:off x="7356297" y="5024743"/>
            <a:ext cx="4479532" cy="646331"/>
          </a:xfrm>
          <a:prstGeom prst="rect">
            <a:avLst/>
          </a:prstGeom>
          <a:noFill/>
        </p:spPr>
        <p:txBody>
          <a:bodyPr wrap="square" rtlCol="0">
            <a:spAutoFit/>
          </a:bodyPr>
          <a:lstStyle/>
          <a:p>
            <a:r>
              <a:rPr lang="en-US" dirty="0"/>
              <a:t>You can contact the Library team by email or phone, and we will be happy to assist you</a:t>
            </a:r>
          </a:p>
        </p:txBody>
      </p:sp>
      <p:sp>
        <p:nvSpPr>
          <p:cNvPr id="12" name="Double Wave 11">
            <a:extLst>
              <a:ext uri="{FF2B5EF4-FFF2-40B4-BE49-F238E27FC236}">
                <a16:creationId xmlns:a16="http://schemas.microsoft.com/office/drawing/2014/main" id="{00F68FC8-A25F-5DC2-A4E7-F2920001D4A5}"/>
              </a:ext>
            </a:extLst>
          </p:cNvPr>
          <p:cNvSpPr/>
          <p:nvPr/>
        </p:nvSpPr>
        <p:spPr>
          <a:xfrm>
            <a:off x="7062270" y="4716047"/>
            <a:ext cx="4835703" cy="1263721"/>
          </a:xfrm>
          <a:prstGeom prst="doubleWave">
            <a:avLst/>
          </a:prstGeom>
          <a:noFill/>
          <a:ln w="28575">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2442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3" name="TextBox 2">
            <a:extLst>
              <a:ext uri="{FF2B5EF4-FFF2-40B4-BE49-F238E27FC236}">
                <a16:creationId xmlns:a16="http://schemas.microsoft.com/office/drawing/2014/main" id="{03EA06FB-8EA2-6940-D0E8-E95E50A4E87A}"/>
              </a:ext>
            </a:extLst>
          </p:cNvPr>
          <p:cNvGraphicFramePr/>
          <p:nvPr>
            <p:extLst>
              <p:ext uri="{D42A27DB-BD31-4B8C-83A1-F6EECF244321}">
                <p14:modId xmlns:p14="http://schemas.microsoft.com/office/powerpoint/2010/main" val="2312369052"/>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12D3970D-5610-3A5B-6A65-A5634092E84D}"/>
              </a:ext>
            </a:extLst>
          </p:cNvPr>
          <p:cNvSpPr/>
          <p:nvPr/>
        </p:nvSpPr>
        <p:spPr>
          <a:xfrm>
            <a:off x="-2" y="-491"/>
            <a:ext cx="12192000" cy="1576446"/>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4192559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24">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2F7470F-58DD-9D9F-9852-D5E924F003E3}"/>
              </a:ext>
            </a:extLst>
          </p:cNvPr>
          <p:cNvPicPr>
            <a:picLocks noChangeAspect="1"/>
          </p:cNvPicPr>
          <p:nvPr/>
        </p:nvPicPr>
        <p:blipFill>
          <a:blip r:embed="rId3"/>
          <a:stretch>
            <a:fillRect/>
          </a:stretch>
        </p:blipFill>
        <p:spPr>
          <a:xfrm>
            <a:off x="1289303" y="1769297"/>
            <a:ext cx="9613397" cy="913273"/>
          </a:xfrm>
          <a:prstGeom prst="rect">
            <a:avLst/>
          </a:prstGeom>
        </p:spPr>
      </p:pic>
      <p:sp>
        <p:nvSpPr>
          <p:cNvPr id="45" name="Right Triangle 26">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28">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7A1E9FE9-F763-AE9C-9098-E62F441A6CCF}"/>
              </a:ext>
            </a:extLst>
          </p:cNvPr>
          <p:cNvSpPr>
            <a:spLocks noGrp="1"/>
          </p:cNvSpPr>
          <p:nvPr>
            <p:ph type="title"/>
          </p:nvPr>
        </p:nvSpPr>
        <p:spPr>
          <a:xfrm>
            <a:off x="1289304" y="3429000"/>
            <a:ext cx="8921672" cy="1713305"/>
          </a:xfrm>
        </p:spPr>
        <p:txBody>
          <a:bodyPr vert="horz" lIns="91440" tIns="45720" rIns="91440" bIns="45720" rtlCol="0" anchor="b">
            <a:normAutofit/>
          </a:bodyPr>
          <a:lstStyle/>
          <a:p>
            <a:pPr>
              <a:spcAft>
                <a:spcPts val="816"/>
              </a:spcAft>
            </a:pPr>
            <a:r>
              <a:rPr lang="en-US" sz="2600" kern="1200" dirty="0">
                <a:solidFill>
                  <a:schemeClr val="tx1"/>
                </a:solidFill>
                <a:latin typeface="+mn-lt"/>
                <a:ea typeface="+mj-ea"/>
                <a:cs typeface="+mj-cs"/>
              </a:rPr>
              <a:t>You begin your search by typing Keywords in the Search box.</a:t>
            </a:r>
            <a:br>
              <a:rPr lang="en-US" sz="2600" kern="1200" dirty="0">
                <a:solidFill>
                  <a:schemeClr val="tx1"/>
                </a:solidFill>
                <a:latin typeface="+mn-lt"/>
                <a:ea typeface="+mj-ea"/>
                <a:cs typeface="+mj-cs"/>
              </a:rPr>
            </a:br>
            <a:br>
              <a:rPr lang="en-US" sz="2600" kern="1200" dirty="0">
                <a:solidFill>
                  <a:schemeClr val="tx1"/>
                </a:solidFill>
                <a:latin typeface="+mn-lt"/>
                <a:ea typeface="+mj-ea"/>
                <a:cs typeface="+mj-cs"/>
              </a:rPr>
            </a:br>
            <a:r>
              <a:rPr lang="en-US" sz="2600" kern="1200" dirty="0">
                <a:solidFill>
                  <a:schemeClr val="tx1"/>
                </a:solidFill>
                <a:latin typeface="+mn-lt"/>
                <a:ea typeface="+mj-ea"/>
                <a:cs typeface="+mj-cs"/>
              </a:rPr>
              <a:t>Keywords can be words from a Title, a Subject (Topic) or a combination of words from a Title and the name of an Author.</a:t>
            </a:r>
          </a:p>
        </p:txBody>
      </p:sp>
      <p:sp>
        <p:nvSpPr>
          <p:cNvPr id="2" name="Oval 1">
            <a:extLst>
              <a:ext uri="{FF2B5EF4-FFF2-40B4-BE49-F238E27FC236}">
                <a16:creationId xmlns:a16="http://schemas.microsoft.com/office/drawing/2014/main" id="{BF0F5B51-8DD2-FE06-7E69-2B1BC9DE4EAA}"/>
              </a:ext>
            </a:extLst>
          </p:cNvPr>
          <p:cNvSpPr/>
          <p:nvPr/>
        </p:nvSpPr>
        <p:spPr>
          <a:xfrm>
            <a:off x="1376855" y="1576553"/>
            <a:ext cx="5549462" cy="1132472"/>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1861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1D1541E-00D7-0C4E-7A10-32A9D79DFCCE}"/>
              </a:ext>
            </a:extLst>
          </p:cNvPr>
          <p:cNvPicPr>
            <a:picLocks noChangeAspect="1"/>
          </p:cNvPicPr>
          <p:nvPr/>
        </p:nvPicPr>
        <p:blipFill rotWithShape="1">
          <a:blip r:embed="rId2"/>
          <a:srcRect l="6586" t="16239" r="7624" b="52821"/>
          <a:stretch/>
        </p:blipFill>
        <p:spPr>
          <a:xfrm>
            <a:off x="997417" y="1108778"/>
            <a:ext cx="10193765" cy="2297724"/>
          </a:xfrm>
          <a:prstGeom prst="rect">
            <a:avLst/>
          </a:prstGeom>
        </p:spPr>
      </p:pic>
      <p:sp>
        <p:nvSpPr>
          <p:cNvPr id="9" name="Title 5">
            <a:extLst>
              <a:ext uri="{FF2B5EF4-FFF2-40B4-BE49-F238E27FC236}">
                <a16:creationId xmlns:a16="http://schemas.microsoft.com/office/drawing/2014/main" id="{4BADC0A1-B51F-1B06-BCCC-17E09BDB2588}"/>
              </a:ext>
            </a:extLst>
          </p:cNvPr>
          <p:cNvSpPr>
            <a:spLocks noGrp="1"/>
          </p:cNvSpPr>
          <p:nvPr>
            <p:ph type="title"/>
          </p:nvPr>
        </p:nvSpPr>
        <p:spPr>
          <a:xfrm>
            <a:off x="1573335" y="3542433"/>
            <a:ext cx="9041928" cy="2204837"/>
          </a:xfrm>
        </p:spPr>
        <p:txBody>
          <a:bodyPr vert="horz" lIns="91440" tIns="45720" rIns="91440" bIns="45720" rtlCol="0" anchor="b">
            <a:noAutofit/>
          </a:bodyPr>
          <a:lstStyle/>
          <a:p>
            <a:r>
              <a:rPr lang="en-US" sz="2400" kern="1200" dirty="0">
                <a:latin typeface="+mn-lt"/>
                <a:ea typeface="+mj-ea"/>
                <a:cs typeface="+mj-cs"/>
              </a:rPr>
              <a:t>We will search for books on ‘Christology’ by Alistair McGrath.</a:t>
            </a:r>
            <a:br>
              <a:rPr lang="en-US" sz="2400" kern="1200" dirty="0">
                <a:latin typeface="+mn-lt"/>
                <a:ea typeface="+mj-ea"/>
                <a:cs typeface="+mj-cs"/>
              </a:rPr>
            </a:br>
            <a:br>
              <a:rPr lang="en-US" sz="2400" kern="1200" dirty="0">
                <a:latin typeface="+mn-lt"/>
                <a:ea typeface="+mj-ea"/>
                <a:cs typeface="+mj-cs"/>
              </a:rPr>
            </a:br>
            <a:r>
              <a:rPr lang="en-US" sz="2400" kern="1200" dirty="0">
                <a:latin typeface="+mn-lt"/>
                <a:ea typeface="+mj-ea"/>
                <a:cs typeface="+mj-cs"/>
              </a:rPr>
              <a:t>Enter:</a:t>
            </a:r>
            <a:br>
              <a:rPr lang="en-US" sz="2400" kern="1200" dirty="0">
                <a:latin typeface="+mn-lt"/>
                <a:ea typeface="+mj-ea"/>
                <a:cs typeface="+mj-cs"/>
              </a:rPr>
            </a:br>
            <a:r>
              <a:rPr lang="en-US" sz="2400" kern="1200" dirty="0">
                <a:latin typeface="+mn-lt"/>
                <a:ea typeface="+mj-ea"/>
                <a:cs typeface="+mj-cs"/>
              </a:rPr>
              <a:t>Christology	McGrath</a:t>
            </a:r>
            <a:br>
              <a:rPr lang="en-US" sz="2400" kern="1200" dirty="0">
                <a:latin typeface="+mn-lt"/>
                <a:ea typeface="+mj-ea"/>
                <a:cs typeface="+mj-cs"/>
              </a:rPr>
            </a:br>
            <a:br>
              <a:rPr lang="en-US" sz="2400" kern="1200" dirty="0">
                <a:latin typeface="+mn-lt"/>
                <a:ea typeface="+mj-ea"/>
                <a:cs typeface="+mj-cs"/>
              </a:rPr>
            </a:br>
            <a:r>
              <a:rPr lang="en-US" sz="2400" kern="1200" dirty="0">
                <a:latin typeface="+mn-lt"/>
                <a:ea typeface="+mj-ea"/>
                <a:cs typeface="+mj-cs"/>
              </a:rPr>
              <a:t>Then select ‘Search’ or press ‘Enter’</a:t>
            </a:r>
          </a:p>
        </p:txBody>
      </p:sp>
    </p:spTree>
    <p:extLst>
      <p:ext uri="{BB962C8B-B14F-4D97-AF65-F5344CB8AC3E}">
        <p14:creationId xmlns:p14="http://schemas.microsoft.com/office/powerpoint/2010/main" val="3010982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91DC6ABD-215C-4EA8-A483-CEF5B99AB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3">
            <a:extLst>
              <a:ext uri="{FF2B5EF4-FFF2-40B4-BE49-F238E27FC236}">
                <a16:creationId xmlns:a16="http://schemas.microsoft.com/office/drawing/2014/main" id="{78AFF9E8-F238-73F9-8C8C-B2BAF816D58B}"/>
              </a:ext>
            </a:extLst>
          </p:cNvPr>
          <p:cNvSpPr>
            <a:spLocks noGrp="1"/>
          </p:cNvSpPr>
          <p:nvPr>
            <p:ph type="subTitle" idx="1"/>
          </p:nvPr>
        </p:nvSpPr>
        <p:spPr>
          <a:xfrm>
            <a:off x="568227" y="571278"/>
            <a:ext cx="3728174" cy="5604868"/>
          </a:xfrm>
        </p:spPr>
        <p:txBody>
          <a:bodyPr>
            <a:noAutofit/>
          </a:bodyPr>
          <a:lstStyle/>
          <a:p>
            <a:pPr algn="l">
              <a:spcAft>
                <a:spcPts val="816"/>
              </a:spcAft>
            </a:pPr>
            <a:r>
              <a:rPr lang="en-US" sz="1800" dirty="0">
                <a:latin typeface="Calibri" panose="020F0502020204030204" pitchFamily="34" charset="0"/>
                <a:ea typeface="Calibri" panose="020F0502020204030204" pitchFamily="34" charset="0"/>
                <a:cs typeface="Times New Roman" panose="02020603050405020304" pitchFamily="18" charset="0"/>
              </a:rPr>
              <a:t>A number of Records are retrieved.</a:t>
            </a:r>
            <a:br>
              <a:rPr lang="en-AU" sz="1800" dirty="0">
                <a:latin typeface="Calibri" panose="020F0502020204030204" pitchFamily="34" charset="0"/>
                <a:ea typeface="Calibri" panose="020F0502020204030204" pitchFamily="34" charset="0"/>
                <a:cs typeface="Times New Roman" panose="02020603050405020304" pitchFamily="18" charset="0"/>
              </a:rPr>
            </a:br>
            <a:r>
              <a:rPr lang="en-US" sz="1800" dirty="0">
                <a:latin typeface="Calibri" panose="020F0502020204030204" pitchFamily="34" charset="0"/>
                <a:ea typeface="Calibri" panose="020F0502020204030204" pitchFamily="34" charset="0"/>
                <a:cs typeface="Times New Roman" panose="02020603050405020304" pitchFamily="18" charset="0"/>
              </a:rPr>
              <a:t>The first record is for a </a:t>
            </a:r>
            <a:r>
              <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print book</a:t>
            </a:r>
            <a:r>
              <a:rPr lang="en-US" sz="1800" dirty="0">
                <a:latin typeface="Calibri" panose="020F0502020204030204" pitchFamily="34" charset="0"/>
                <a:ea typeface="Calibri" panose="020F0502020204030204" pitchFamily="34" charset="0"/>
                <a:cs typeface="Times New Roman" panose="02020603050405020304" pitchFamily="18" charset="0"/>
              </a:rPr>
              <a:t>, and it shows:</a:t>
            </a:r>
          </a:p>
          <a:p>
            <a:pPr algn="l">
              <a:spcAft>
                <a:spcPts val="816"/>
              </a:spcAft>
            </a:pPr>
            <a:r>
              <a:rPr lang="en-US" sz="1800" dirty="0">
                <a:latin typeface="Calibri" panose="020F0502020204030204" pitchFamily="34" charset="0"/>
                <a:ea typeface="Calibri" panose="020F0502020204030204" pitchFamily="34" charset="0"/>
                <a:cs typeface="Times New Roman" panose="02020603050405020304" pitchFamily="18" charset="0"/>
              </a:rPr>
              <a:t>The details of the book – </a:t>
            </a:r>
            <a:endParaRPr lang="en-AU" sz="18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l">
              <a:buSzPct val="105000"/>
              <a:buFont typeface="Arial" panose="020B0604020202020204" pitchFamily="34" charset="0"/>
              <a:buChar char="•"/>
            </a:pPr>
            <a:r>
              <a:rPr lang="en-US" sz="1800" dirty="0">
                <a:latin typeface="Calibri" panose="020F0502020204030204" pitchFamily="34" charset="0"/>
                <a:ea typeface="Calibri" panose="020F0502020204030204" pitchFamily="34" charset="0"/>
                <a:cs typeface="Times New Roman" panose="02020603050405020304" pitchFamily="18" charset="0"/>
              </a:rPr>
              <a:t>Title</a:t>
            </a:r>
            <a:endParaRPr lang="en-AU" sz="18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l">
              <a:buSzPct val="105000"/>
              <a:buFont typeface="Arial" panose="020B0604020202020204" pitchFamily="34" charset="0"/>
              <a:buChar char="•"/>
            </a:pPr>
            <a:r>
              <a:rPr lang="en-US" sz="1800" dirty="0">
                <a:latin typeface="Calibri" panose="020F0502020204030204" pitchFamily="34" charset="0"/>
                <a:ea typeface="Calibri" panose="020F0502020204030204" pitchFamily="34" charset="0"/>
                <a:cs typeface="Times New Roman" panose="02020603050405020304" pitchFamily="18" charset="0"/>
              </a:rPr>
              <a:t>Author</a:t>
            </a:r>
            <a:endParaRPr lang="en-AU" sz="18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l">
              <a:buSzPct val="105000"/>
              <a:buFont typeface="Arial" panose="020B0604020202020204" pitchFamily="34" charset="0"/>
              <a:buChar char="•"/>
            </a:pPr>
            <a:r>
              <a:rPr lang="en-US" sz="1800" dirty="0">
                <a:latin typeface="Calibri" panose="020F0502020204030204" pitchFamily="34" charset="0"/>
                <a:ea typeface="Calibri" panose="020F0502020204030204" pitchFamily="34" charset="0"/>
                <a:cs typeface="Times New Roman" panose="02020603050405020304" pitchFamily="18" charset="0"/>
              </a:rPr>
              <a:t>Publication details</a:t>
            </a:r>
            <a:endParaRPr lang="en-AU" sz="18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l">
              <a:buSzPct val="105000"/>
              <a:buFont typeface="Arial" panose="020B0604020202020204" pitchFamily="34" charset="0"/>
              <a:buChar char="•"/>
            </a:pPr>
            <a:r>
              <a:rPr lang="en-US" sz="1800" dirty="0">
                <a:latin typeface="Calibri" panose="020F0502020204030204" pitchFamily="34" charset="0"/>
                <a:ea typeface="Calibri" panose="020F0502020204030204" pitchFamily="34" charset="0"/>
                <a:cs typeface="Times New Roman" panose="02020603050405020304" pitchFamily="18" charset="0"/>
              </a:rPr>
              <a:t>Summary</a:t>
            </a:r>
            <a:endParaRPr lang="en-AU" sz="18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l">
              <a:buSzPct val="105000"/>
              <a:buFont typeface="Arial" panose="020B0604020202020204" pitchFamily="34" charset="0"/>
              <a:buChar char="•"/>
            </a:pPr>
            <a:r>
              <a:rPr lang="en-US" sz="1800" dirty="0">
                <a:latin typeface="Calibri" panose="020F0502020204030204" pitchFamily="34" charset="0"/>
                <a:ea typeface="Calibri" panose="020F0502020204030204" pitchFamily="34" charset="0"/>
                <a:cs typeface="Times New Roman" panose="02020603050405020304" pitchFamily="18" charset="0"/>
              </a:rPr>
              <a:t>Whether it is Available to borrow or Checked out and the date it is due back.</a:t>
            </a:r>
            <a:endParaRPr lang="en-AU" sz="18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l">
              <a:spcAft>
                <a:spcPts val="816"/>
              </a:spcAft>
              <a:buSzPct val="105000"/>
              <a:buFont typeface="Arial" panose="020B0604020202020204" pitchFamily="34" charset="0"/>
              <a:buChar char="•"/>
            </a:pPr>
            <a:r>
              <a:rPr lang="en-US" sz="1800" dirty="0">
                <a:latin typeface="Calibri" panose="020F0502020204030204" pitchFamily="34" charset="0"/>
                <a:ea typeface="Calibri" panose="020F0502020204030204" pitchFamily="34" charset="0"/>
                <a:cs typeface="Times New Roman" panose="02020603050405020304" pitchFamily="18" charset="0"/>
              </a:rPr>
              <a:t>The Call Number which shows where it can be found on the shelves.</a:t>
            </a:r>
          </a:p>
          <a:p>
            <a:pPr marL="285750" indent="-285750" algn="l">
              <a:spcAft>
                <a:spcPts val="816"/>
              </a:spcAft>
              <a:buSzPct val="105000"/>
              <a:buFont typeface="Arial" panose="020B0604020202020204" pitchFamily="34" charset="0"/>
              <a:buChar char="•"/>
            </a:pPr>
            <a:r>
              <a:rPr lang="en-US" sz="1800" dirty="0">
                <a:latin typeface="Calibri" panose="020F0502020204030204" pitchFamily="34" charset="0"/>
                <a:ea typeface="Calibri" panose="020F0502020204030204" pitchFamily="34" charset="0"/>
                <a:cs typeface="Times New Roman" panose="02020603050405020304" pitchFamily="18" charset="0"/>
              </a:rPr>
              <a:t>If you click the ‘Locate’ link it will help you to find the location of the book</a:t>
            </a:r>
            <a:endParaRPr lang="en-AU" sz="1800" dirty="0">
              <a:latin typeface="Calibri" panose="020F0502020204030204" pitchFamily="34" charset="0"/>
              <a:ea typeface="Calibri" panose="020F0502020204030204" pitchFamily="34" charset="0"/>
              <a:cs typeface="Times New Roman" panose="02020603050405020304" pitchFamily="18" charset="0"/>
            </a:endParaRPr>
          </a:p>
          <a:p>
            <a:pPr algn="l"/>
            <a:endParaRPr lang="en-US" sz="1800" dirty="0"/>
          </a:p>
        </p:txBody>
      </p:sp>
      <p:grpSp>
        <p:nvGrpSpPr>
          <p:cNvPr id="53" name="Group 52">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54" name="Straight Connector 53">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Rectangle 56">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6598" y="269324"/>
            <a:ext cx="6116779"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33A218F3-BAC4-79E9-8ADC-7FA384E40FC7}"/>
              </a:ext>
            </a:extLst>
          </p:cNvPr>
          <p:cNvPicPr>
            <a:picLocks noChangeAspect="1"/>
          </p:cNvPicPr>
          <p:nvPr/>
        </p:nvPicPr>
        <p:blipFill rotWithShape="1">
          <a:blip r:embed="rId2"/>
          <a:srcRect l="4228" t="11087" r="40600" b="3926"/>
          <a:stretch/>
        </p:blipFill>
        <p:spPr>
          <a:xfrm>
            <a:off x="4864628" y="269322"/>
            <a:ext cx="6638749" cy="6391357"/>
          </a:xfrm>
          <a:prstGeom prst="rect">
            <a:avLst/>
          </a:prstGeom>
        </p:spPr>
      </p:pic>
    </p:spTree>
    <p:extLst>
      <p:ext uri="{BB962C8B-B14F-4D97-AF65-F5344CB8AC3E}">
        <p14:creationId xmlns:p14="http://schemas.microsoft.com/office/powerpoint/2010/main" val="3490309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4DE929F3-DC0E-89F2-B310-6E44DB9A6F1F}"/>
              </a:ext>
            </a:extLst>
          </p:cNvPr>
          <p:cNvPicPr>
            <a:picLocks noChangeAspect="1"/>
          </p:cNvPicPr>
          <p:nvPr/>
        </p:nvPicPr>
        <p:blipFill>
          <a:blip r:embed="rId2"/>
          <a:stretch>
            <a:fillRect/>
          </a:stretch>
        </p:blipFill>
        <p:spPr>
          <a:xfrm>
            <a:off x="940264" y="1693675"/>
            <a:ext cx="10311472" cy="1108482"/>
          </a:xfrm>
          <a:prstGeom prst="rect">
            <a:avLst/>
          </a:prstGeom>
        </p:spPr>
      </p:pic>
      <p:sp>
        <p:nvSpPr>
          <p:cNvPr id="23" name="Right Triangle 22">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88C049-0FA9-42C1-523A-4131780FA71B}"/>
              </a:ext>
            </a:extLst>
          </p:cNvPr>
          <p:cNvSpPr>
            <a:spLocks noGrp="1"/>
          </p:cNvSpPr>
          <p:nvPr>
            <p:ph type="title"/>
          </p:nvPr>
        </p:nvSpPr>
        <p:spPr>
          <a:xfrm>
            <a:off x="1289304" y="3429000"/>
            <a:ext cx="8921672" cy="1713305"/>
          </a:xfrm>
        </p:spPr>
        <p:txBody>
          <a:bodyPr vert="horz" lIns="91440" tIns="45720" rIns="91440" bIns="45720" rtlCol="0" anchor="b">
            <a:normAutofit fontScale="90000"/>
          </a:bodyPr>
          <a:lstStyle/>
          <a:p>
            <a:r>
              <a:rPr lang="en-US" sz="3800" kern="1200" dirty="0">
                <a:solidFill>
                  <a:schemeClr val="tx1"/>
                </a:solidFill>
                <a:latin typeface="+mj-lt"/>
                <a:ea typeface="+mj-ea"/>
                <a:cs typeface="+mj-cs"/>
              </a:rPr>
              <a:t>If the ATLA pop-up appears, you can move it away by clicking on the Arrow. This database will identify additional Full Text journal articles.</a:t>
            </a:r>
          </a:p>
        </p:txBody>
      </p:sp>
      <p:sp>
        <p:nvSpPr>
          <p:cNvPr id="4" name="Rectangle 3">
            <a:extLst>
              <a:ext uri="{FF2B5EF4-FFF2-40B4-BE49-F238E27FC236}">
                <a16:creationId xmlns:a16="http://schemas.microsoft.com/office/drawing/2014/main" id="{E41D6BD7-DBD9-E192-62BF-19A5E6CFD4D8}"/>
              </a:ext>
            </a:extLst>
          </p:cNvPr>
          <p:cNvSpPr/>
          <p:nvPr/>
        </p:nvSpPr>
        <p:spPr>
          <a:xfrm>
            <a:off x="940264" y="1852246"/>
            <a:ext cx="454782" cy="386862"/>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314596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6" name="Rectangle 115">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0" name="Right Triangle 119">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DF8D005A-DA8C-35A7-7A43-0ACA6A328C39}"/>
              </a:ext>
            </a:extLst>
          </p:cNvPr>
          <p:cNvPicPr>
            <a:picLocks noChangeAspect="1"/>
          </p:cNvPicPr>
          <p:nvPr/>
        </p:nvPicPr>
        <p:blipFill rotWithShape="1">
          <a:blip r:embed="rId3"/>
          <a:srcRect l="20128" t="11904" r="20448" b="5989"/>
          <a:stretch/>
        </p:blipFill>
        <p:spPr>
          <a:xfrm>
            <a:off x="760398" y="724939"/>
            <a:ext cx="6260521" cy="5406355"/>
          </a:xfrm>
          <a:prstGeom prst="rect">
            <a:avLst/>
          </a:prstGeom>
        </p:spPr>
      </p:pic>
      <p:graphicFrame>
        <p:nvGraphicFramePr>
          <p:cNvPr id="99" name="TextBox 4">
            <a:extLst>
              <a:ext uri="{FF2B5EF4-FFF2-40B4-BE49-F238E27FC236}">
                <a16:creationId xmlns:a16="http://schemas.microsoft.com/office/drawing/2014/main" id="{34D6A5DC-598E-BAD8-E168-129C826101A4}"/>
              </a:ext>
            </a:extLst>
          </p:cNvPr>
          <p:cNvGraphicFramePr/>
          <p:nvPr>
            <p:extLst>
              <p:ext uri="{D42A27DB-BD31-4B8C-83A1-F6EECF244321}">
                <p14:modId xmlns:p14="http://schemas.microsoft.com/office/powerpoint/2010/main" val="3278211543"/>
              </p:ext>
            </p:extLst>
          </p:nvPr>
        </p:nvGraphicFramePr>
        <p:xfrm>
          <a:off x="7319292" y="1079137"/>
          <a:ext cx="4049363" cy="46997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24693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3" name="TextBox 2">
            <a:extLst>
              <a:ext uri="{FF2B5EF4-FFF2-40B4-BE49-F238E27FC236}">
                <a16:creationId xmlns:a16="http://schemas.microsoft.com/office/drawing/2014/main" id="{03EA06FB-8EA2-6940-D0E8-E95E50A4E87A}"/>
              </a:ext>
            </a:extLst>
          </p:cNvPr>
          <p:cNvGraphicFramePr/>
          <p:nvPr>
            <p:extLst>
              <p:ext uri="{D42A27DB-BD31-4B8C-83A1-F6EECF244321}">
                <p14:modId xmlns:p14="http://schemas.microsoft.com/office/powerpoint/2010/main" val="1225189557"/>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12D3970D-5610-3A5B-6A65-A5634092E84D}"/>
              </a:ext>
            </a:extLst>
          </p:cNvPr>
          <p:cNvSpPr/>
          <p:nvPr/>
        </p:nvSpPr>
        <p:spPr>
          <a:xfrm>
            <a:off x="-2" y="-491"/>
            <a:ext cx="12192000" cy="1576446"/>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42332611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1640</TotalTime>
  <Words>1012</Words>
  <Application>Microsoft Office PowerPoint</Application>
  <PresentationFormat>Widescreen</PresentationFormat>
  <Paragraphs>98</Paragraphs>
  <Slides>28</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This resource is an introduction to searching in ‘Revelation’, the way results are displayed and some other features which are available. When you search Revelation you can locate Print books, eBooks and Full Text Journal articles from one search. There are separate sets of slides which help you to access eBooks and Full text Journal articles. </vt:lpstr>
      <vt:lpstr>You access Revelation from the Library website   https://www.library.nsw.uca.org.au/</vt:lpstr>
      <vt:lpstr>PowerPoint Presentation</vt:lpstr>
      <vt:lpstr>You begin your search by typing Keywords in the Search box.  Keywords can be words from a Title, a Subject (Topic) or a combination of words from a Title and the name of an Author.</vt:lpstr>
      <vt:lpstr>We will search for books on ‘Christology’ by Alistair McGrath.  Enter: Christology McGrath  Then select ‘Search’ or press ‘Enter’</vt:lpstr>
      <vt:lpstr>PowerPoint Presentation</vt:lpstr>
      <vt:lpstr>If the ATLA pop-up appears, you can move it away by clicking on the Arrow. This database will identify additional Full Text journal articles.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 have now explored the basic features of Revelation. If you wish to explore some other features, please view the rest of these slides. </vt:lpstr>
      <vt:lpstr>PowerPoint Presentation</vt:lpstr>
      <vt:lpstr>PowerPoint Presentation</vt:lpstr>
      <vt:lpstr>PowerPoint Presentation</vt:lpstr>
      <vt:lpstr>Citing a Record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Searching Revelation</dc:title>
  <dc:creator>Moira Bryant</dc:creator>
  <cp:lastModifiedBy>Moira Bryant</cp:lastModifiedBy>
  <cp:revision>46</cp:revision>
  <cp:lastPrinted>2023-01-22T22:23:08Z</cp:lastPrinted>
  <dcterms:created xsi:type="dcterms:W3CDTF">2022-11-08T23:21:43Z</dcterms:created>
  <dcterms:modified xsi:type="dcterms:W3CDTF">2024-06-11T23:42:25Z</dcterms:modified>
</cp:coreProperties>
</file>